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6" r:id="rId3"/>
    <p:sldId id="278" r:id="rId4"/>
    <p:sldId id="267" r:id="rId5"/>
    <p:sldId id="270" r:id="rId6"/>
    <p:sldId id="279" r:id="rId7"/>
    <p:sldId id="277" r:id="rId8"/>
    <p:sldId id="268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66BDF-C20C-4E7D-AAA9-B7C1C537DB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CF8915-4D27-4573-A152-7C6F9BEEDC3B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3600" dirty="0" smtClean="0"/>
            <a:t>Becoming a perfect human being </a:t>
          </a:r>
          <a:br>
            <a:rPr lang="en-US" sz="3600" dirty="0" smtClean="0"/>
          </a:br>
          <a:r>
            <a:rPr lang="fa-IR" sz="3600" dirty="0" smtClean="0">
              <a:latin typeface="Andalus" pitchFamily="18" charset="-78"/>
              <a:cs typeface="Andalus" pitchFamily="18" charset="-78"/>
            </a:rPr>
            <a:t>انسان کامل و رسیدن به کمال</a:t>
          </a:r>
          <a:endParaRPr lang="en-US" sz="3600" dirty="0"/>
        </a:p>
      </dgm:t>
    </dgm:pt>
    <dgm:pt modelId="{491A1901-B69F-4CCD-A576-B7A039AE08DD}" type="parTrans" cxnId="{86A66F84-69A9-4664-A2FC-EFFAE9B2983E}">
      <dgm:prSet/>
      <dgm:spPr/>
      <dgm:t>
        <a:bodyPr/>
        <a:lstStyle/>
        <a:p>
          <a:endParaRPr lang="en-US"/>
        </a:p>
      </dgm:t>
    </dgm:pt>
    <dgm:pt modelId="{924FC12C-2C01-4CC3-995C-F2F4B26B3ECD}" type="sibTrans" cxnId="{86A66F84-69A9-4664-A2FC-EFFAE9B2983E}">
      <dgm:prSet/>
      <dgm:spPr/>
      <dgm:t>
        <a:bodyPr/>
        <a:lstStyle/>
        <a:p>
          <a:endParaRPr lang="en-US"/>
        </a:p>
      </dgm:t>
    </dgm:pt>
    <dgm:pt modelId="{8389342D-5153-441F-9098-ECBB75C16784}">
      <dgm:prSet phldrT="[Text]" custT="1"/>
      <dgm:spPr/>
      <dgm:t>
        <a:bodyPr/>
        <a:lstStyle/>
        <a:p>
          <a:r>
            <a:rPr lang="en-US" sz="1600" dirty="0" smtClean="0"/>
            <a:t>Purification</a:t>
          </a:r>
        </a:p>
        <a:p>
          <a:r>
            <a:rPr lang="fa-IR" sz="1600" dirty="0" smtClean="0"/>
            <a:t>تزکیه</a:t>
          </a:r>
          <a:r>
            <a:rPr lang="en-US" sz="1600" dirty="0" smtClean="0"/>
            <a:t> </a:t>
          </a:r>
          <a:endParaRPr lang="en-US" sz="1600" dirty="0"/>
        </a:p>
      </dgm:t>
    </dgm:pt>
    <dgm:pt modelId="{0BC98E71-5074-4387-8BBD-4B6D63445116}" type="parTrans" cxnId="{6D6121E7-D3C0-488D-BE39-6797917BED3A}">
      <dgm:prSet/>
      <dgm:spPr/>
      <dgm:t>
        <a:bodyPr/>
        <a:lstStyle/>
        <a:p>
          <a:endParaRPr lang="en-US"/>
        </a:p>
      </dgm:t>
    </dgm:pt>
    <dgm:pt modelId="{764DEC67-7971-429A-BA91-7C926AA99C9E}" type="sibTrans" cxnId="{6D6121E7-D3C0-488D-BE39-6797917BED3A}">
      <dgm:prSet/>
      <dgm:spPr/>
      <dgm:t>
        <a:bodyPr/>
        <a:lstStyle/>
        <a:p>
          <a:endParaRPr lang="en-US"/>
        </a:p>
      </dgm:t>
    </dgm:pt>
    <dgm:pt modelId="{FC13D025-3671-4C57-A0A8-242810302EDB}">
      <dgm:prSet phldrT="[Text]" custT="1"/>
      <dgm:spPr/>
      <dgm:t>
        <a:bodyPr/>
        <a:lstStyle/>
        <a:p>
          <a:r>
            <a:rPr lang="en-US" sz="1400" dirty="0" smtClean="0"/>
            <a:t>Self-Building</a:t>
          </a:r>
        </a:p>
        <a:p>
          <a:r>
            <a:rPr lang="fa-IR" sz="1400" dirty="0" smtClean="0"/>
            <a:t>خودسازی</a:t>
          </a:r>
          <a:r>
            <a:rPr lang="en-US" sz="1400" dirty="0" smtClean="0"/>
            <a:t> </a:t>
          </a:r>
          <a:endParaRPr lang="en-US" sz="1400" dirty="0"/>
        </a:p>
      </dgm:t>
    </dgm:pt>
    <dgm:pt modelId="{9429F3A2-B89D-4243-B251-03A939F8C06B}" type="parTrans" cxnId="{F03C4512-B2B0-4C2E-A4C4-34EC4AE14A28}">
      <dgm:prSet/>
      <dgm:spPr/>
      <dgm:t>
        <a:bodyPr/>
        <a:lstStyle/>
        <a:p>
          <a:endParaRPr lang="en-US"/>
        </a:p>
      </dgm:t>
    </dgm:pt>
    <dgm:pt modelId="{C9A5D34D-2401-42CD-B1E2-F62085CC4C52}" type="sibTrans" cxnId="{F03C4512-B2B0-4C2E-A4C4-34EC4AE14A28}">
      <dgm:prSet/>
      <dgm:spPr/>
      <dgm:t>
        <a:bodyPr/>
        <a:lstStyle/>
        <a:p>
          <a:endParaRPr lang="en-US"/>
        </a:p>
      </dgm:t>
    </dgm:pt>
    <dgm:pt modelId="{D6D3CE10-3A45-4C6B-A478-A06D9771CCFD}">
      <dgm:prSet phldrT="[Text]" custT="1"/>
      <dgm:spPr/>
      <dgm:t>
        <a:bodyPr/>
        <a:lstStyle/>
        <a:p>
          <a:r>
            <a:rPr lang="en-US" sz="1600" dirty="0" smtClean="0"/>
            <a:t>Elevating to higher ranks</a:t>
          </a:r>
        </a:p>
        <a:p>
          <a:r>
            <a:rPr lang="fa-IR" sz="1600" dirty="0" smtClean="0"/>
            <a:t>ارتقاء</a:t>
          </a:r>
          <a:r>
            <a:rPr lang="en-US" sz="1600" dirty="0" smtClean="0"/>
            <a:t> </a:t>
          </a:r>
          <a:endParaRPr lang="en-US" sz="1600" dirty="0"/>
        </a:p>
      </dgm:t>
    </dgm:pt>
    <dgm:pt modelId="{FED19E70-C224-4C4C-BA70-D69515F6DC24}" type="parTrans" cxnId="{962DB4F9-B254-43CE-94BA-DD906A82E78D}">
      <dgm:prSet/>
      <dgm:spPr/>
      <dgm:t>
        <a:bodyPr/>
        <a:lstStyle/>
        <a:p>
          <a:endParaRPr lang="en-US"/>
        </a:p>
      </dgm:t>
    </dgm:pt>
    <dgm:pt modelId="{6CF2D4CD-E005-4C36-A73F-F2AEBF71C79C}" type="sibTrans" cxnId="{962DB4F9-B254-43CE-94BA-DD906A82E78D}">
      <dgm:prSet/>
      <dgm:spPr/>
      <dgm:t>
        <a:bodyPr/>
        <a:lstStyle/>
        <a:p>
          <a:endParaRPr lang="en-US"/>
        </a:p>
      </dgm:t>
    </dgm:pt>
    <dgm:pt modelId="{E6C645DB-56BB-4CA4-AB83-38D981EC0164}">
      <dgm:prSet phldrT="[Text]"/>
      <dgm:spPr/>
      <dgm:t>
        <a:bodyPr/>
        <a:lstStyle/>
        <a:p>
          <a:r>
            <a:rPr lang="en-US" dirty="0" smtClean="0"/>
            <a:t>Self Recognition</a:t>
          </a:r>
        </a:p>
        <a:p>
          <a:r>
            <a:rPr lang="fa-IR" dirty="0" smtClean="0"/>
            <a:t>معرفة النفس</a:t>
          </a:r>
          <a:r>
            <a:rPr lang="en-US" dirty="0" smtClean="0"/>
            <a:t> </a:t>
          </a:r>
          <a:endParaRPr lang="en-US" dirty="0"/>
        </a:p>
      </dgm:t>
    </dgm:pt>
    <dgm:pt modelId="{A33B6CD7-7341-4493-8A04-CD400446DA06}" type="parTrans" cxnId="{A29353C0-BBB1-4863-8515-5C5A231C7AA8}">
      <dgm:prSet/>
      <dgm:spPr/>
      <dgm:t>
        <a:bodyPr/>
        <a:lstStyle/>
        <a:p>
          <a:endParaRPr lang="en-US"/>
        </a:p>
      </dgm:t>
    </dgm:pt>
    <dgm:pt modelId="{06F9EB99-CA56-4CB6-B8CF-6185D617E0B7}" type="sibTrans" cxnId="{A29353C0-BBB1-4863-8515-5C5A231C7AA8}">
      <dgm:prSet/>
      <dgm:spPr/>
      <dgm:t>
        <a:bodyPr/>
        <a:lstStyle/>
        <a:p>
          <a:endParaRPr lang="en-US"/>
        </a:p>
      </dgm:t>
    </dgm:pt>
    <dgm:pt modelId="{81AF7401-D57B-47FE-B2BA-00AD7BBB2050}">
      <dgm:prSet phldrT="[Text]" custT="1"/>
      <dgm:spPr/>
      <dgm:t>
        <a:bodyPr/>
        <a:lstStyle/>
        <a:p>
          <a:r>
            <a:rPr lang="en-US" sz="1800" dirty="0" smtClean="0"/>
            <a:t>Self Cleansing</a:t>
          </a:r>
        </a:p>
        <a:p>
          <a:r>
            <a:rPr lang="fa-IR" sz="1800" dirty="0" smtClean="0"/>
            <a:t>تخلیة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AA5A9AB0-1155-4AEF-A367-6686C8456B5C}" type="parTrans" cxnId="{E04673F4-CE69-4E18-A413-AA27DB7B4676}">
      <dgm:prSet/>
      <dgm:spPr/>
      <dgm:t>
        <a:bodyPr/>
        <a:lstStyle/>
        <a:p>
          <a:endParaRPr lang="en-US"/>
        </a:p>
      </dgm:t>
    </dgm:pt>
    <dgm:pt modelId="{3B238967-BB4E-41D1-A784-E605E3CD9546}" type="sibTrans" cxnId="{E04673F4-CE69-4E18-A413-AA27DB7B4676}">
      <dgm:prSet/>
      <dgm:spPr/>
      <dgm:t>
        <a:bodyPr/>
        <a:lstStyle/>
        <a:p>
          <a:endParaRPr lang="en-US"/>
        </a:p>
      </dgm:t>
    </dgm:pt>
    <dgm:pt modelId="{94287E81-0FD7-4206-B517-F05DA9243245}">
      <dgm:prSet phldrT="[Text]" custT="1"/>
      <dgm:spPr/>
      <dgm:t>
        <a:bodyPr/>
        <a:lstStyle/>
        <a:p>
          <a:r>
            <a:rPr lang="en-US" sz="1800" dirty="0" smtClean="0"/>
            <a:t>Self Refinement</a:t>
          </a:r>
        </a:p>
        <a:p>
          <a:r>
            <a:rPr lang="fa-IR" sz="1800" dirty="0" smtClean="0"/>
            <a:t>تهذیب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2470A463-8AF7-4443-8C79-BB2965C2A398}" type="parTrans" cxnId="{30C7E964-7E39-4143-A3E9-F75BD3D2786A}">
      <dgm:prSet/>
      <dgm:spPr/>
      <dgm:t>
        <a:bodyPr/>
        <a:lstStyle/>
        <a:p>
          <a:endParaRPr lang="en-US"/>
        </a:p>
      </dgm:t>
    </dgm:pt>
    <dgm:pt modelId="{B4C5D751-C098-4B87-AACF-9E2F2973C386}" type="sibTrans" cxnId="{30C7E964-7E39-4143-A3E9-F75BD3D2786A}">
      <dgm:prSet/>
      <dgm:spPr/>
      <dgm:t>
        <a:bodyPr/>
        <a:lstStyle/>
        <a:p>
          <a:endParaRPr lang="en-US"/>
        </a:p>
      </dgm:t>
    </dgm:pt>
    <dgm:pt modelId="{99342123-9D01-48A3-BDB6-31FE3B8021AC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800" dirty="0" smtClean="0"/>
            <a:t>Self Maintenance</a:t>
          </a:r>
        </a:p>
        <a:p>
          <a:r>
            <a:rPr lang="fa-IR" sz="1800" dirty="0" smtClean="0"/>
            <a:t>جلاء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54E18642-7C60-4F46-A950-F4BF4868D15C}" type="parTrans" cxnId="{552A9586-A356-4427-8A09-246B7D31DFC2}">
      <dgm:prSet/>
      <dgm:spPr/>
      <dgm:t>
        <a:bodyPr/>
        <a:lstStyle/>
        <a:p>
          <a:endParaRPr lang="en-US"/>
        </a:p>
      </dgm:t>
    </dgm:pt>
    <dgm:pt modelId="{4E06E504-166E-47AE-87BB-7D4E0087CC90}" type="sibTrans" cxnId="{552A9586-A356-4427-8A09-246B7D31DFC2}">
      <dgm:prSet/>
      <dgm:spPr/>
      <dgm:t>
        <a:bodyPr/>
        <a:lstStyle/>
        <a:p>
          <a:endParaRPr lang="en-US"/>
        </a:p>
      </dgm:t>
    </dgm:pt>
    <dgm:pt modelId="{7656EDB9-BF84-4071-93D4-8BCA79ED19BD}" type="pres">
      <dgm:prSet presAssocID="{1DC66BDF-C20C-4E7D-AAA9-B7C1C537DB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8A47978-14CF-4C18-9A7E-3B2FBC2F27D7}" type="pres">
      <dgm:prSet presAssocID="{9ACF8915-4D27-4573-A152-7C6F9BEEDC3B}" presName="hierRoot1" presStyleCnt="0">
        <dgm:presLayoutVars>
          <dgm:hierBranch val="init"/>
        </dgm:presLayoutVars>
      </dgm:prSet>
      <dgm:spPr/>
    </dgm:pt>
    <dgm:pt modelId="{DDB1B67D-3412-4EA1-9619-D57AE1ABB555}" type="pres">
      <dgm:prSet presAssocID="{9ACF8915-4D27-4573-A152-7C6F9BEEDC3B}" presName="rootComposite1" presStyleCnt="0"/>
      <dgm:spPr/>
    </dgm:pt>
    <dgm:pt modelId="{84886A44-9B3D-48BD-AD76-3C5084D1DC05}" type="pres">
      <dgm:prSet presAssocID="{9ACF8915-4D27-4573-A152-7C6F9BEEDC3B}" presName="rootText1" presStyleLbl="node0" presStyleIdx="0" presStyleCnt="1" custScaleX="518901" custScaleY="242461" custLinFactNeighborX="-26603" custLinFactNeighborY="805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A9BB5E-33B7-489D-882D-53C409769F70}" type="pres">
      <dgm:prSet presAssocID="{9ACF8915-4D27-4573-A152-7C6F9BEEDC3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A6973B7-5B1E-4B35-B684-3110F0490A65}" type="pres">
      <dgm:prSet presAssocID="{9ACF8915-4D27-4573-A152-7C6F9BEEDC3B}" presName="hierChild2" presStyleCnt="0"/>
      <dgm:spPr/>
    </dgm:pt>
    <dgm:pt modelId="{0C70E379-25CE-4A90-90FD-107EED6AE1F4}" type="pres">
      <dgm:prSet presAssocID="{0BC98E71-5074-4387-8BBD-4B6D63445116}" presName="Name37" presStyleLbl="parChTrans1D2" presStyleIdx="0" presStyleCnt="3"/>
      <dgm:spPr/>
      <dgm:t>
        <a:bodyPr/>
        <a:lstStyle/>
        <a:p>
          <a:endParaRPr lang="en-US"/>
        </a:p>
      </dgm:t>
    </dgm:pt>
    <dgm:pt modelId="{4749D75B-DF76-48EF-9AAF-527E0EB33995}" type="pres">
      <dgm:prSet presAssocID="{8389342D-5153-441F-9098-ECBB75C16784}" presName="hierRoot2" presStyleCnt="0">
        <dgm:presLayoutVars>
          <dgm:hierBranch val="init"/>
        </dgm:presLayoutVars>
      </dgm:prSet>
      <dgm:spPr/>
    </dgm:pt>
    <dgm:pt modelId="{F6B03775-9C1D-4FCE-B329-03800457ED6F}" type="pres">
      <dgm:prSet presAssocID="{8389342D-5153-441F-9098-ECBB75C16784}" presName="rootComposite" presStyleCnt="0"/>
      <dgm:spPr/>
    </dgm:pt>
    <dgm:pt modelId="{E11373A8-E601-4BC4-BFE9-9A74AF188E9D}" type="pres">
      <dgm:prSet presAssocID="{8389342D-5153-441F-9098-ECBB75C16784}" presName="rootText" presStyleLbl="node2" presStyleIdx="0" presStyleCnt="3" custLinFactY="27819" custLinFactNeighborX="2143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9EF694-70AD-4BD7-8B5C-BE86FAE2199F}" type="pres">
      <dgm:prSet presAssocID="{8389342D-5153-441F-9098-ECBB75C16784}" presName="rootConnector" presStyleLbl="node2" presStyleIdx="0" presStyleCnt="3"/>
      <dgm:spPr/>
      <dgm:t>
        <a:bodyPr/>
        <a:lstStyle/>
        <a:p>
          <a:endParaRPr lang="en-US"/>
        </a:p>
      </dgm:t>
    </dgm:pt>
    <dgm:pt modelId="{BF00EB3A-FD17-4B8E-943A-812CEC96BCB7}" type="pres">
      <dgm:prSet presAssocID="{8389342D-5153-441F-9098-ECBB75C16784}" presName="hierChild4" presStyleCnt="0"/>
      <dgm:spPr/>
    </dgm:pt>
    <dgm:pt modelId="{79BC8198-B4CA-4D5C-B4B1-E107E87D40FA}" type="pres">
      <dgm:prSet presAssocID="{AA5A9AB0-1155-4AEF-A367-6686C8456B5C}" presName="Name37" presStyleLbl="parChTrans1D3" presStyleIdx="0" presStyleCnt="4"/>
      <dgm:spPr/>
      <dgm:t>
        <a:bodyPr/>
        <a:lstStyle/>
        <a:p>
          <a:endParaRPr lang="en-US"/>
        </a:p>
      </dgm:t>
    </dgm:pt>
    <dgm:pt modelId="{2995F5C9-B5AF-440D-B49A-95D2DE759E93}" type="pres">
      <dgm:prSet presAssocID="{81AF7401-D57B-47FE-B2BA-00AD7BBB2050}" presName="hierRoot2" presStyleCnt="0">
        <dgm:presLayoutVars>
          <dgm:hierBranch val="init"/>
        </dgm:presLayoutVars>
      </dgm:prSet>
      <dgm:spPr/>
    </dgm:pt>
    <dgm:pt modelId="{09AFE71B-0F8E-4873-90DD-C90C5E6ABF7E}" type="pres">
      <dgm:prSet presAssocID="{81AF7401-D57B-47FE-B2BA-00AD7BBB2050}" presName="rootComposite" presStyleCnt="0"/>
      <dgm:spPr/>
    </dgm:pt>
    <dgm:pt modelId="{DD5A0514-8CBA-4509-8497-741829F30D28}" type="pres">
      <dgm:prSet presAssocID="{81AF7401-D57B-47FE-B2BA-00AD7BBB2050}" presName="rootText" presStyleLbl="node3" presStyleIdx="0" presStyleCnt="4" custScaleX="111259" custScaleY="139157" custLinFactY="100000" custLinFactNeighborX="46379" custLinFactNeighborY="1551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5D7677-70E0-435D-98D1-FA9CEA142AE2}" type="pres">
      <dgm:prSet presAssocID="{81AF7401-D57B-47FE-B2BA-00AD7BBB2050}" presName="rootConnector" presStyleLbl="node3" presStyleIdx="0" presStyleCnt="4"/>
      <dgm:spPr/>
      <dgm:t>
        <a:bodyPr/>
        <a:lstStyle/>
        <a:p>
          <a:endParaRPr lang="en-US"/>
        </a:p>
      </dgm:t>
    </dgm:pt>
    <dgm:pt modelId="{D0A60678-244B-48F7-8221-35F1A1A74C1C}" type="pres">
      <dgm:prSet presAssocID="{81AF7401-D57B-47FE-B2BA-00AD7BBB2050}" presName="hierChild4" presStyleCnt="0"/>
      <dgm:spPr/>
    </dgm:pt>
    <dgm:pt modelId="{9EA8A522-2E33-40D8-96C7-5FAA37671927}" type="pres">
      <dgm:prSet presAssocID="{81AF7401-D57B-47FE-B2BA-00AD7BBB2050}" presName="hierChild5" presStyleCnt="0"/>
      <dgm:spPr/>
    </dgm:pt>
    <dgm:pt modelId="{D6186C95-DA1A-4B38-B603-427FB868E766}" type="pres">
      <dgm:prSet presAssocID="{2470A463-8AF7-4443-8C79-BB2965C2A398}" presName="Name37" presStyleLbl="parChTrans1D3" presStyleIdx="1" presStyleCnt="4"/>
      <dgm:spPr/>
      <dgm:t>
        <a:bodyPr/>
        <a:lstStyle/>
        <a:p>
          <a:endParaRPr lang="en-US"/>
        </a:p>
      </dgm:t>
    </dgm:pt>
    <dgm:pt modelId="{509E0E35-9685-4DE6-AB4C-CE6F65541BB5}" type="pres">
      <dgm:prSet presAssocID="{94287E81-0FD7-4206-B517-F05DA9243245}" presName="hierRoot2" presStyleCnt="0">
        <dgm:presLayoutVars>
          <dgm:hierBranch val="init"/>
        </dgm:presLayoutVars>
      </dgm:prSet>
      <dgm:spPr/>
    </dgm:pt>
    <dgm:pt modelId="{0203D9D0-7C77-4332-8C0D-130AAC0221FD}" type="pres">
      <dgm:prSet presAssocID="{94287E81-0FD7-4206-B517-F05DA9243245}" presName="rootComposite" presStyleCnt="0"/>
      <dgm:spPr/>
    </dgm:pt>
    <dgm:pt modelId="{3D55200B-B2BF-448A-8B1F-36964E84EA75}" type="pres">
      <dgm:prSet presAssocID="{94287E81-0FD7-4206-B517-F05DA9243245}" presName="rootText" presStyleLbl="node3" presStyleIdx="1" presStyleCnt="4" custScaleX="123013" custScaleY="140132" custLinFactX="100000" custLinFactNeighborX="119251" custLinFactNeighborY="740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9B5997-1ED7-4206-B17A-20FED1472B71}" type="pres">
      <dgm:prSet presAssocID="{94287E81-0FD7-4206-B517-F05DA9243245}" presName="rootConnector" presStyleLbl="node3" presStyleIdx="1" presStyleCnt="4"/>
      <dgm:spPr/>
      <dgm:t>
        <a:bodyPr/>
        <a:lstStyle/>
        <a:p>
          <a:endParaRPr lang="en-US"/>
        </a:p>
      </dgm:t>
    </dgm:pt>
    <dgm:pt modelId="{82A7964B-C9A5-4237-8DD1-92E83602F487}" type="pres">
      <dgm:prSet presAssocID="{94287E81-0FD7-4206-B517-F05DA9243245}" presName="hierChild4" presStyleCnt="0"/>
      <dgm:spPr/>
    </dgm:pt>
    <dgm:pt modelId="{E22E1B08-5DCB-4735-AC77-4D09A4F64ADD}" type="pres">
      <dgm:prSet presAssocID="{94287E81-0FD7-4206-B517-F05DA9243245}" presName="hierChild5" presStyleCnt="0"/>
      <dgm:spPr/>
    </dgm:pt>
    <dgm:pt modelId="{31D3B7B7-0E0B-439A-83CA-5557B9E4AE03}" type="pres">
      <dgm:prSet presAssocID="{A33B6CD7-7341-4493-8A04-CD400446DA06}" presName="Name37" presStyleLbl="parChTrans1D3" presStyleIdx="2" presStyleCnt="4"/>
      <dgm:spPr/>
      <dgm:t>
        <a:bodyPr/>
        <a:lstStyle/>
        <a:p>
          <a:endParaRPr lang="en-US"/>
        </a:p>
      </dgm:t>
    </dgm:pt>
    <dgm:pt modelId="{113C1640-3FCA-403F-A578-9639756BE2C0}" type="pres">
      <dgm:prSet presAssocID="{E6C645DB-56BB-4CA4-AB83-38D981EC0164}" presName="hierRoot2" presStyleCnt="0">
        <dgm:presLayoutVars>
          <dgm:hierBranch val="init"/>
        </dgm:presLayoutVars>
      </dgm:prSet>
      <dgm:spPr/>
    </dgm:pt>
    <dgm:pt modelId="{8347D4C8-1F52-436A-AC87-ACFC77F2879E}" type="pres">
      <dgm:prSet presAssocID="{E6C645DB-56BB-4CA4-AB83-38D981EC0164}" presName="rootComposite" presStyleCnt="0"/>
      <dgm:spPr/>
    </dgm:pt>
    <dgm:pt modelId="{268D7923-1F43-4275-912A-FAA0EFE6663C}" type="pres">
      <dgm:prSet presAssocID="{E6C645DB-56BB-4CA4-AB83-38D981EC0164}" presName="rootText" presStyleLbl="node3" presStyleIdx="2" presStyleCnt="4" custScaleX="126314" custScaleY="123823" custLinFactX="184080" custLinFactNeighborX="200000" custLinFactNeighborY="-991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16DDAA-77AB-404E-A031-E005B8CA8966}" type="pres">
      <dgm:prSet presAssocID="{E6C645DB-56BB-4CA4-AB83-38D981EC0164}" presName="rootConnector" presStyleLbl="node3" presStyleIdx="2" presStyleCnt="4"/>
      <dgm:spPr/>
      <dgm:t>
        <a:bodyPr/>
        <a:lstStyle/>
        <a:p>
          <a:endParaRPr lang="en-US"/>
        </a:p>
      </dgm:t>
    </dgm:pt>
    <dgm:pt modelId="{232A90A6-6422-469C-B38E-EBB8C22EBBF8}" type="pres">
      <dgm:prSet presAssocID="{E6C645DB-56BB-4CA4-AB83-38D981EC0164}" presName="hierChild4" presStyleCnt="0"/>
      <dgm:spPr/>
    </dgm:pt>
    <dgm:pt modelId="{A96B4C0C-C3E7-4517-A655-FCFF703107AF}" type="pres">
      <dgm:prSet presAssocID="{E6C645DB-56BB-4CA4-AB83-38D981EC0164}" presName="hierChild5" presStyleCnt="0"/>
      <dgm:spPr/>
    </dgm:pt>
    <dgm:pt modelId="{E9693D54-5FF3-4246-A919-889ACDDBABE8}" type="pres">
      <dgm:prSet presAssocID="{54E18642-7C60-4F46-A950-F4BF4868D15C}" presName="Name37" presStyleLbl="parChTrans1D3" presStyleIdx="3" presStyleCnt="4"/>
      <dgm:spPr/>
      <dgm:t>
        <a:bodyPr/>
        <a:lstStyle/>
        <a:p>
          <a:endParaRPr lang="en-US"/>
        </a:p>
      </dgm:t>
    </dgm:pt>
    <dgm:pt modelId="{D1E52DAE-A1A9-419D-841A-44B5E3609D03}" type="pres">
      <dgm:prSet presAssocID="{99342123-9D01-48A3-BDB6-31FE3B8021AC}" presName="hierRoot2" presStyleCnt="0">
        <dgm:presLayoutVars>
          <dgm:hierBranch val="init"/>
        </dgm:presLayoutVars>
      </dgm:prSet>
      <dgm:spPr/>
    </dgm:pt>
    <dgm:pt modelId="{9B1FDAC0-8230-41FA-A46D-40EC62F395A2}" type="pres">
      <dgm:prSet presAssocID="{99342123-9D01-48A3-BDB6-31FE3B8021AC}" presName="rootComposite" presStyleCnt="0"/>
      <dgm:spPr/>
    </dgm:pt>
    <dgm:pt modelId="{AF7F58BB-CA9D-4D94-80D6-44F92712D773}" type="pres">
      <dgm:prSet presAssocID="{99342123-9D01-48A3-BDB6-31FE3B8021AC}" presName="rootText" presStyleLbl="node3" presStyleIdx="3" presStyleCnt="4" custScaleX="145542" custScaleY="144730" custLinFactX="-90797" custLinFactY="-100000" custLinFactNeighborX="-100000" custLinFactNeighborY="-1688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6B4F47-88B4-40CF-AAE7-298679157CF4}" type="pres">
      <dgm:prSet presAssocID="{99342123-9D01-48A3-BDB6-31FE3B8021AC}" presName="rootConnector" presStyleLbl="node3" presStyleIdx="3" presStyleCnt="4"/>
      <dgm:spPr/>
      <dgm:t>
        <a:bodyPr/>
        <a:lstStyle/>
        <a:p>
          <a:endParaRPr lang="en-US"/>
        </a:p>
      </dgm:t>
    </dgm:pt>
    <dgm:pt modelId="{2B68690A-C5C2-429D-9C5B-5DF1498E5FB4}" type="pres">
      <dgm:prSet presAssocID="{99342123-9D01-48A3-BDB6-31FE3B8021AC}" presName="hierChild4" presStyleCnt="0"/>
      <dgm:spPr/>
    </dgm:pt>
    <dgm:pt modelId="{B2D8171B-9F45-41FC-9716-5A1E44FC57A2}" type="pres">
      <dgm:prSet presAssocID="{99342123-9D01-48A3-BDB6-31FE3B8021AC}" presName="hierChild5" presStyleCnt="0"/>
      <dgm:spPr/>
    </dgm:pt>
    <dgm:pt modelId="{FBA6AE7B-9D86-408F-BA63-92018B9CB69F}" type="pres">
      <dgm:prSet presAssocID="{8389342D-5153-441F-9098-ECBB75C16784}" presName="hierChild5" presStyleCnt="0"/>
      <dgm:spPr/>
    </dgm:pt>
    <dgm:pt modelId="{99AD4A9F-FC1F-4AEF-A469-75DE436544F6}" type="pres">
      <dgm:prSet presAssocID="{9429F3A2-B89D-4243-B251-03A939F8C06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C5586B69-D156-4F05-BF86-190796132F80}" type="pres">
      <dgm:prSet presAssocID="{FC13D025-3671-4C57-A0A8-242810302EDB}" presName="hierRoot2" presStyleCnt="0">
        <dgm:presLayoutVars>
          <dgm:hierBranch val="init"/>
        </dgm:presLayoutVars>
      </dgm:prSet>
      <dgm:spPr/>
    </dgm:pt>
    <dgm:pt modelId="{7F343481-EFAB-47A1-9318-68BF34AE48DC}" type="pres">
      <dgm:prSet presAssocID="{FC13D025-3671-4C57-A0A8-242810302EDB}" presName="rootComposite" presStyleCnt="0"/>
      <dgm:spPr/>
    </dgm:pt>
    <dgm:pt modelId="{34EC928C-C86E-46DA-A6BE-CA8D6A1C26E3}" type="pres">
      <dgm:prSet presAssocID="{FC13D025-3671-4C57-A0A8-242810302EDB}" presName="rootText" presStyleLbl="node2" presStyleIdx="1" presStyleCnt="3" custLinFactY="27819" custLinFactNeighborX="36482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931ADF-A7E5-48B4-BDA5-7924BAE62F71}" type="pres">
      <dgm:prSet presAssocID="{FC13D025-3671-4C57-A0A8-242810302EDB}" presName="rootConnector" presStyleLbl="node2" presStyleIdx="1" presStyleCnt="3"/>
      <dgm:spPr/>
      <dgm:t>
        <a:bodyPr/>
        <a:lstStyle/>
        <a:p>
          <a:endParaRPr lang="en-US"/>
        </a:p>
      </dgm:t>
    </dgm:pt>
    <dgm:pt modelId="{BAE28081-B593-4E0A-B6EA-8D77A34416E6}" type="pres">
      <dgm:prSet presAssocID="{FC13D025-3671-4C57-A0A8-242810302EDB}" presName="hierChild4" presStyleCnt="0"/>
      <dgm:spPr/>
    </dgm:pt>
    <dgm:pt modelId="{6F6C9210-015B-44D7-B70F-E2BC8A167EF7}" type="pres">
      <dgm:prSet presAssocID="{FC13D025-3671-4C57-A0A8-242810302EDB}" presName="hierChild5" presStyleCnt="0"/>
      <dgm:spPr/>
    </dgm:pt>
    <dgm:pt modelId="{ABEC5D52-1FF4-487A-A01D-4205B0111690}" type="pres">
      <dgm:prSet presAssocID="{FED19E70-C224-4C4C-BA70-D69515F6DC24}" presName="Name37" presStyleLbl="parChTrans1D2" presStyleIdx="2" presStyleCnt="3"/>
      <dgm:spPr/>
      <dgm:t>
        <a:bodyPr/>
        <a:lstStyle/>
        <a:p>
          <a:endParaRPr lang="en-US"/>
        </a:p>
      </dgm:t>
    </dgm:pt>
    <dgm:pt modelId="{516B31D6-5DF3-4BAE-9AB2-A351DCA40437}" type="pres">
      <dgm:prSet presAssocID="{D6D3CE10-3A45-4C6B-A478-A06D9771CCFD}" presName="hierRoot2" presStyleCnt="0">
        <dgm:presLayoutVars>
          <dgm:hierBranch val="init"/>
        </dgm:presLayoutVars>
      </dgm:prSet>
      <dgm:spPr/>
    </dgm:pt>
    <dgm:pt modelId="{4AF6BE76-BB90-4EDE-9F01-78D468785D20}" type="pres">
      <dgm:prSet presAssocID="{D6D3CE10-3A45-4C6B-A478-A06D9771CCFD}" presName="rootComposite" presStyleCnt="0"/>
      <dgm:spPr/>
    </dgm:pt>
    <dgm:pt modelId="{13A12EF3-3316-46DE-A552-5322A61B6232}" type="pres">
      <dgm:prSet presAssocID="{D6D3CE10-3A45-4C6B-A478-A06D9771CCFD}" presName="rootText" presStyleLbl="node2" presStyleIdx="2" presStyleCnt="3" custScaleX="111365" custScaleY="133741" custLinFactY="27819" custLinFactNeighborX="19121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40F867-973C-497E-93EC-58E8F97CDFC6}" type="pres">
      <dgm:prSet presAssocID="{D6D3CE10-3A45-4C6B-A478-A06D9771CCFD}" presName="rootConnector" presStyleLbl="node2" presStyleIdx="2" presStyleCnt="3"/>
      <dgm:spPr/>
      <dgm:t>
        <a:bodyPr/>
        <a:lstStyle/>
        <a:p>
          <a:endParaRPr lang="en-US"/>
        </a:p>
      </dgm:t>
    </dgm:pt>
    <dgm:pt modelId="{F32C4A1D-8130-425A-B800-F57BBFAC1206}" type="pres">
      <dgm:prSet presAssocID="{D6D3CE10-3A45-4C6B-A478-A06D9771CCFD}" presName="hierChild4" presStyleCnt="0"/>
      <dgm:spPr/>
    </dgm:pt>
    <dgm:pt modelId="{1A661EC5-14FE-4B3B-B34D-0C4222283EB1}" type="pres">
      <dgm:prSet presAssocID="{D6D3CE10-3A45-4C6B-A478-A06D9771CCFD}" presName="hierChild5" presStyleCnt="0"/>
      <dgm:spPr/>
    </dgm:pt>
    <dgm:pt modelId="{FAE8D39B-AE50-4663-9673-C0C2B7AF8732}" type="pres">
      <dgm:prSet presAssocID="{9ACF8915-4D27-4573-A152-7C6F9BEEDC3B}" presName="hierChild3" presStyleCnt="0"/>
      <dgm:spPr/>
    </dgm:pt>
  </dgm:ptLst>
  <dgm:cxnLst>
    <dgm:cxn modelId="{B9BEDCD0-02EC-48CC-B2A5-4CA2A122B85C}" type="presOf" srcId="{9ACF8915-4D27-4573-A152-7C6F9BEEDC3B}" destId="{EFA9BB5E-33B7-489D-882D-53C409769F70}" srcOrd="1" destOrd="0" presId="urn:microsoft.com/office/officeart/2005/8/layout/orgChart1"/>
    <dgm:cxn modelId="{962DB4F9-B254-43CE-94BA-DD906A82E78D}" srcId="{9ACF8915-4D27-4573-A152-7C6F9BEEDC3B}" destId="{D6D3CE10-3A45-4C6B-A478-A06D9771CCFD}" srcOrd="2" destOrd="0" parTransId="{FED19E70-C224-4C4C-BA70-D69515F6DC24}" sibTransId="{6CF2D4CD-E005-4C36-A73F-F2AEBF71C79C}"/>
    <dgm:cxn modelId="{54BB36B4-A821-4461-8B4A-28C816C79064}" type="presOf" srcId="{99342123-9D01-48A3-BDB6-31FE3B8021AC}" destId="{D56B4F47-88B4-40CF-AAE7-298679157CF4}" srcOrd="1" destOrd="0" presId="urn:microsoft.com/office/officeart/2005/8/layout/orgChart1"/>
    <dgm:cxn modelId="{9D3586F6-45E8-405A-BE60-89457230B3DD}" type="presOf" srcId="{94287E81-0FD7-4206-B517-F05DA9243245}" destId="{E09B5997-1ED7-4206-B17A-20FED1472B71}" srcOrd="1" destOrd="0" presId="urn:microsoft.com/office/officeart/2005/8/layout/orgChart1"/>
    <dgm:cxn modelId="{1F25712F-D055-49C7-A8AD-0F367EC27E35}" type="presOf" srcId="{FC13D025-3671-4C57-A0A8-242810302EDB}" destId="{34EC928C-C86E-46DA-A6BE-CA8D6A1C26E3}" srcOrd="0" destOrd="0" presId="urn:microsoft.com/office/officeart/2005/8/layout/orgChart1"/>
    <dgm:cxn modelId="{0A347DA8-5C7E-4E91-AAC5-24D24A113957}" type="presOf" srcId="{E6C645DB-56BB-4CA4-AB83-38D981EC0164}" destId="{268D7923-1F43-4275-912A-FAA0EFE6663C}" srcOrd="0" destOrd="0" presId="urn:microsoft.com/office/officeart/2005/8/layout/orgChart1"/>
    <dgm:cxn modelId="{24E0614C-A59A-4BF8-A40F-D8ED996755CB}" type="presOf" srcId="{D6D3CE10-3A45-4C6B-A478-A06D9771CCFD}" destId="{AD40F867-973C-497E-93EC-58E8F97CDFC6}" srcOrd="1" destOrd="0" presId="urn:microsoft.com/office/officeart/2005/8/layout/orgChart1"/>
    <dgm:cxn modelId="{4DF024E0-1BDB-4596-9AFD-5F46DFDCC177}" type="presOf" srcId="{D6D3CE10-3A45-4C6B-A478-A06D9771CCFD}" destId="{13A12EF3-3316-46DE-A552-5322A61B6232}" srcOrd="0" destOrd="0" presId="urn:microsoft.com/office/officeart/2005/8/layout/orgChart1"/>
    <dgm:cxn modelId="{E04673F4-CE69-4E18-A413-AA27DB7B4676}" srcId="{8389342D-5153-441F-9098-ECBB75C16784}" destId="{81AF7401-D57B-47FE-B2BA-00AD7BBB2050}" srcOrd="0" destOrd="0" parTransId="{AA5A9AB0-1155-4AEF-A367-6686C8456B5C}" sibTransId="{3B238967-BB4E-41D1-A784-E605E3CD9546}"/>
    <dgm:cxn modelId="{B020BC41-ECEB-4526-86BC-CA969C5DB131}" type="presOf" srcId="{2470A463-8AF7-4443-8C79-BB2965C2A398}" destId="{D6186C95-DA1A-4B38-B603-427FB868E766}" srcOrd="0" destOrd="0" presId="urn:microsoft.com/office/officeart/2005/8/layout/orgChart1"/>
    <dgm:cxn modelId="{432CE922-561C-43DC-8957-C70222C80367}" type="presOf" srcId="{8389342D-5153-441F-9098-ECBB75C16784}" destId="{E11373A8-E601-4BC4-BFE9-9A74AF188E9D}" srcOrd="0" destOrd="0" presId="urn:microsoft.com/office/officeart/2005/8/layout/orgChart1"/>
    <dgm:cxn modelId="{86A66F84-69A9-4664-A2FC-EFFAE9B2983E}" srcId="{1DC66BDF-C20C-4E7D-AAA9-B7C1C537DB26}" destId="{9ACF8915-4D27-4573-A152-7C6F9BEEDC3B}" srcOrd="0" destOrd="0" parTransId="{491A1901-B69F-4CCD-A576-B7A039AE08DD}" sibTransId="{924FC12C-2C01-4CC3-995C-F2F4B26B3ECD}"/>
    <dgm:cxn modelId="{F03C4512-B2B0-4C2E-A4C4-34EC4AE14A28}" srcId="{9ACF8915-4D27-4573-A152-7C6F9BEEDC3B}" destId="{FC13D025-3671-4C57-A0A8-242810302EDB}" srcOrd="1" destOrd="0" parTransId="{9429F3A2-B89D-4243-B251-03A939F8C06B}" sibTransId="{C9A5D34D-2401-42CD-B1E2-F62085CC4C52}"/>
    <dgm:cxn modelId="{A29353C0-BBB1-4863-8515-5C5A231C7AA8}" srcId="{8389342D-5153-441F-9098-ECBB75C16784}" destId="{E6C645DB-56BB-4CA4-AB83-38D981EC0164}" srcOrd="2" destOrd="0" parTransId="{A33B6CD7-7341-4493-8A04-CD400446DA06}" sibTransId="{06F9EB99-CA56-4CB6-B8CF-6185D617E0B7}"/>
    <dgm:cxn modelId="{0F797784-C4AC-48D9-BC5C-599EDA7A8143}" type="presOf" srcId="{81AF7401-D57B-47FE-B2BA-00AD7BBB2050}" destId="{DD5A0514-8CBA-4509-8497-741829F30D28}" srcOrd="0" destOrd="0" presId="urn:microsoft.com/office/officeart/2005/8/layout/orgChart1"/>
    <dgm:cxn modelId="{786DAAC6-C8D9-4A75-B672-5AFC449D3C9E}" type="presOf" srcId="{FED19E70-C224-4C4C-BA70-D69515F6DC24}" destId="{ABEC5D52-1FF4-487A-A01D-4205B0111690}" srcOrd="0" destOrd="0" presId="urn:microsoft.com/office/officeart/2005/8/layout/orgChart1"/>
    <dgm:cxn modelId="{07E7F666-DFD3-41E6-8EFF-59A863229659}" type="presOf" srcId="{9ACF8915-4D27-4573-A152-7C6F9BEEDC3B}" destId="{84886A44-9B3D-48BD-AD76-3C5084D1DC05}" srcOrd="0" destOrd="0" presId="urn:microsoft.com/office/officeart/2005/8/layout/orgChart1"/>
    <dgm:cxn modelId="{6D6121E7-D3C0-488D-BE39-6797917BED3A}" srcId="{9ACF8915-4D27-4573-A152-7C6F9BEEDC3B}" destId="{8389342D-5153-441F-9098-ECBB75C16784}" srcOrd="0" destOrd="0" parTransId="{0BC98E71-5074-4387-8BBD-4B6D63445116}" sibTransId="{764DEC67-7971-429A-BA91-7C926AA99C9E}"/>
    <dgm:cxn modelId="{FF05FB70-70EE-48DF-9BED-BD1F546BE651}" type="presOf" srcId="{54E18642-7C60-4F46-A950-F4BF4868D15C}" destId="{E9693D54-5FF3-4246-A919-889ACDDBABE8}" srcOrd="0" destOrd="0" presId="urn:microsoft.com/office/officeart/2005/8/layout/orgChart1"/>
    <dgm:cxn modelId="{82C8E888-2CE3-4F4B-9074-D664CD25294B}" type="presOf" srcId="{FC13D025-3671-4C57-A0A8-242810302EDB}" destId="{96931ADF-A7E5-48B4-BDA5-7924BAE62F71}" srcOrd="1" destOrd="0" presId="urn:microsoft.com/office/officeart/2005/8/layout/orgChart1"/>
    <dgm:cxn modelId="{30C7E964-7E39-4143-A3E9-F75BD3D2786A}" srcId="{8389342D-5153-441F-9098-ECBB75C16784}" destId="{94287E81-0FD7-4206-B517-F05DA9243245}" srcOrd="1" destOrd="0" parTransId="{2470A463-8AF7-4443-8C79-BB2965C2A398}" sibTransId="{B4C5D751-C098-4B87-AACF-9E2F2973C386}"/>
    <dgm:cxn modelId="{4744B454-A52F-4CE7-9443-E2FDB67242ED}" type="presOf" srcId="{99342123-9D01-48A3-BDB6-31FE3B8021AC}" destId="{AF7F58BB-CA9D-4D94-80D6-44F92712D773}" srcOrd="0" destOrd="0" presId="urn:microsoft.com/office/officeart/2005/8/layout/orgChart1"/>
    <dgm:cxn modelId="{FF562D47-81C7-40C8-AFDF-E213DE7B8A4F}" type="presOf" srcId="{0BC98E71-5074-4387-8BBD-4B6D63445116}" destId="{0C70E379-25CE-4A90-90FD-107EED6AE1F4}" srcOrd="0" destOrd="0" presId="urn:microsoft.com/office/officeart/2005/8/layout/orgChart1"/>
    <dgm:cxn modelId="{90D4C809-BEC7-4799-8783-534BB5916DD6}" type="presOf" srcId="{81AF7401-D57B-47FE-B2BA-00AD7BBB2050}" destId="{955D7677-70E0-435D-98D1-FA9CEA142AE2}" srcOrd="1" destOrd="0" presId="urn:microsoft.com/office/officeart/2005/8/layout/orgChart1"/>
    <dgm:cxn modelId="{C199291E-0D93-4CA0-9A52-06DDCBFA493F}" type="presOf" srcId="{E6C645DB-56BB-4CA4-AB83-38D981EC0164}" destId="{E316DDAA-77AB-404E-A031-E005B8CA8966}" srcOrd="1" destOrd="0" presId="urn:microsoft.com/office/officeart/2005/8/layout/orgChart1"/>
    <dgm:cxn modelId="{7419F4F0-235F-43E4-BA31-9777E3D97F1C}" type="presOf" srcId="{A33B6CD7-7341-4493-8A04-CD400446DA06}" destId="{31D3B7B7-0E0B-439A-83CA-5557B9E4AE03}" srcOrd="0" destOrd="0" presId="urn:microsoft.com/office/officeart/2005/8/layout/orgChart1"/>
    <dgm:cxn modelId="{ED51D79A-B584-4945-B85F-932774E3AC75}" type="presOf" srcId="{AA5A9AB0-1155-4AEF-A367-6686C8456B5C}" destId="{79BC8198-B4CA-4D5C-B4B1-E107E87D40FA}" srcOrd="0" destOrd="0" presId="urn:microsoft.com/office/officeart/2005/8/layout/orgChart1"/>
    <dgm:cxn modelId="{3FBF4206-2848-40C6-B6A0-AADC11E2FD7B}" type="presOf" srcId="{9429F3A2-B89D-4243-B251-03A939F8C06B}" destId="{99AD4A9F-FC1F-4AEF-A469-75DE436544F6}" srcOrd="0" destOrd="0" presId="urn:microsoft.com/office/officeart/2005/8/layout/orgChart1"/>
    <dgm:cxn modelId="{45188E98-86C1-4A81-8B62-6CF65FACE633}" type="presOf" srcId="{8389342D-5153-441F-9098-ECBB75C16784}" destId="{3C9EF694-70AD-4BD7-8B5C-BE86FAE2199F}" srcOrd="1" destOrd="0" presId="urn:microsoft.com/office/officeart/2005/8/layout/orgChart1"/>
    <dgm:cxn modelId="{F1A48E6F-09AC-41F1-B2E9-42B5BEA55F46}" type="presOf" srcId="{1DC66BDF-C20C-4E7D-AAA9-B7C1C537DB26}" destId="{7656EDB9-BF84-4071-93D4-8BCA79ED19BD}" srcOrd="0" destOrd="0" presId="urn:microsoft.com/office/officeart/2005/8/layout/orgChart1"/>
    <dgm:cxn modelId="{08D6BD60-B122-447A-8C99-9F8D3EACB639}" type="presOf" srcId="{94287E81-0FD7-4206-B517-F05DA9243245}" destId="{3D55200B-B2BF-448A-8B1F-36964E84EA75}" srcOrd="0" destOrd="0" presId="urn:microsoft.com/office/officeart/2005/8/layout/orgChart1"/>
    <dgm:cxn modelId="{552A9586-A356-4427-8A09-246B7D31DFC2}" srcId="{8389342D-5153-441F-9098-ECBB75C16784}" destId="{99342123-9D01-48A3-BDB6-31FE3B8021AC}" srcOrd="3" destOrd="0" parTransId="{54E18642-7C60-4F46-A950-F4BF4868D15C}" sibTransId="{4E06E504-166E-47AE-87BB-7D4E0087CC90}"/>
    <dgm:cxn modelId="{4F8419BC-A825-419E-A6BE-2887ED48B42A}" type="presParOf" srcId="{7656EDB9-BF84-4071-93D4-8BCA79ED19BD}" destId="{58A47978-14CF-4C18-9A7E-3B2FBC2F27D7}" srcOrd="0" destOrd="0" presId="urn:microsoft.com/office/officeart/2005/8/layout/orgChart1"/>
    <dgm:cxn modelId="{AE53A164-4C2E-4EC7-BE73-7193855754B5}" type="presParOf" srcId="{58A47978-14CF-4C18-9A7E-3B2FBC2F27D7}" destId="{DDB1B67D-3412-4EA1-9619-D57AE1ABB555}" srcOrd="0" destOrd="0" presId="urn:microsoft.com/office/officeart/2005/8/layout/orgChart1"/>
    <dgm:cxn modelId="{E96759C2-5090-4CA7-B93B-8A76738A8065}" type="presParOf" srcId="{DDB1B67D-3412-4EA1-9619-D57AE1ABB555}" destId="{84886A44-9B3D-48BD-AD76-3C5084D1DC05}" srcOrd="0" destOrd="0" presId="urn:microsoft.com/office/officeart/2005/8/layout/orgChart1"/>
    <dgm:cxn modelId="{CD27F9EC-CFB4-4FDA-B004-BDA50F4342E5}" type="presParOf" srcId="{DDB1B67D-3412-4EA1-9619-D57AE1ABB555}" destId="{EFA9BB5E-33B7-489D-882D-53C409769F70}" srcOrd="1" destOrd="0" presId="urn:microsoft.com/office/officeart/2005/8/layout/orgChart1"/>
    <dgm:cxn modelId="{57FEA9AD-2D35-4AFC-B362-5007FEC8D049}" type="presParOf" srcId="{58A47978-14CF-4C18-9A7E-3B2FBC2F27D7}" destId="{2A6973B7-5B1E-4B35-B684-3110F0490A65}" srcOrd="1" destOrd="0" presId="urn:microsoft.com/office/officeart/2005/8/layout/orgChart1"/>
    <dgm:cxn modelId="{9B86E007-0AE4-4914-AB49-06B04B6AD151}" type="presParOf" srcId="{2A6973B7-5B1E-4B35-B684-3110F0490A65}" destId="{0C70E379-25CE-4A90-90FD-107EED6AE1F4}" srcOrd="0" destOrd="0" presId="urn:microsoft.com/office/officeart/2005/8/layout/orgChart1"/>
    <dgm:cxn modelId="{193CE132-7A32-4FB8-9535-FFF945CDCD4F}" type="presParOf" srcId="{2A6973B7-5B1E-4B35-B684-3110F0490A65}" destId="{4749D75B-DF76-48EF-9AAF-527E0EB33995}" srcOrd="1" destOrd="0" presId="urn:microsoft.com/office/officeart/2005/8/layout/orgChart1"/>
    <dgm:cxn modelId="{C57D7E93-29BA-4E2D-AA0B-DB9E78486C58}" type="presParOf" srcId="{4749D75B-DF76-48EF-9AAF-527E0EB33995}" destId="{F6B03775-9C1D-4FCE-B329-03800457ED6F}" srcOrd="0" destOrd="0" presId="urn:microsoft.com/office/officeart/2005/8/layout/orgChart1"/>
    <dgm:cxn modelId="{C682E246-96DD-4832-8E89-7AA114C83D59}" type="presParOf" srcId="{F6B03775-9C1D-4FCE-B329-03800457ED6F}" destId="{E11373A8-E601-4BC4-BFE9-9A74AF188E9D}" srcOrd="0" destOrd="0" presId="urn:microsoft.com/office/officeart/2005/8/layout/orgChart1"/>
    <dgm:cxn modelId="{7C8D3BF0-8AA9-4785-95F1-C894EE792316}" type="presParOf" srcId="{F6B03775-9C1D-4FCE-B329-03800457ED6F}" destId="{3C9EF694-70AD-4BD7-8B5C-BE86FAE2199F}" srcOrd="1" destOrd="0" presId="urn:microsoft.com/office/officeart/2005/8/layout/orgChart1"/>
    <dgm:cxn modelId="{62904EB6-5F93-48E2-9D1A-969654D756B3}" type="presParOf" srcId="{4749D75B-DF76-48EF-9AAF-527E0EB33995}" destId="{BF00EB3A-FD17-4B8E-943A-812CEC96BCB7}" srcOrd="1" destOrd="0" presId="urn:microsoft.com/office/officeart/2005/8/layout/orgChart1"/>
    <dgm:cxn modelId="{F443C8C4-3B53-4C8E-8FC7-B0D73A08A669}" type="presParOf" srcId="{BF00EB3A-FD17-4B8E-943A-812CEC96BCB7}" destId="{79BC8198-B4CA-4D5C-B4B1-E107E87D40FA}" srcOrd="0" destOrd="0" presId="urn:microsoft.com/office/officeart/2005/8/layout/orgChart1"/>
    <dgm:cxn modelId="{40267925-3FFE-493E-B0D6-993D32262AF9}" type="presParOf" srcId="{BF00EB3A-FD17-4B8E-943A-812CEC96BCB7}" destId="{2995F5C9-B5AF-440D-B49A-95D2DE759E93}" srcOrd="1" destOrd="0" presId="urn:microsoft.com/office/officeart/2005/8/layout/orgChart1"/>
    <dgm:cxn modelId="{C5E04D10-222C-4076-8911-4A8C2088E946}" type="presParOf" srcId="{2995F5C9-B5AF-440D-B49A-95D2DE759E93}" destId="{09AFE71B-0F8E-4873-90DD-C90C5E6ABF7E}" srcOrd="0" destOrd="0" presId="urn:microsoft.com/office/officeart/2005/8/layout/orgChart1"/>
    <dgm:cxn modelId="{87BBC75C-2BFA-4009-A47F-34CFA73351D2}" type="presParOf" srcId="{09AFE71B-0F8E-4873-90DD-C90C5E6ABF7E}" destId="{DD5A0514-8CBA-4509-8497-741829F30D28}" srcOrd="0" destOrd="0" presId="urn:microsoft.com/office/officeart/2005/8/layout/orgChart1"/>
    <dgm:cxn modelId="{90421914-DF3C-4E84-9DC4-AE6F4B0F7BC8}" type="presParOf" srcId="{09AFE71B-0F8E-4873-90DD-C90C5E6ABF7E}" destId="{955D7677-70E0-435D-98D1-FA9CEA142AE2}" srcOrd="1" destOrd="0" presId="urn:microsoft.com/office/officeart/2005/8/layout/orgChart1"/>
    <dgm:cxn modelId="{BCDC524E-D952-47D9-A01B-0BEA26AD8614}" type="presParOf" srcId="{2995F5C9-B5AF-440D-B49A-95D2DE759E93}" destId="{D0A60678-244B-48F7-8221-35F1A1A74C1C}" srcOrd="1" destOrd="0" presId="urn:microsoft.com/office/officeart/2005/8/layout/orgChart1"/>
    <dgm:cxn modelId="{5FE0855C-B843-47C2-B4AF-41F1C69C6EAE}" type="presParOf" srcId="{2995F5C9-B5AF-440D-B49A-95D2DE759E93}" destId="{9EA8A522-2E33-40D8-96C7-5FAA37671927}" srcOrd="2" destOrd="0" presId="urn:microsoft.com/office/officeart/2005/8/layout/orgChart1"/>
    <dgm:cxn modelId="{DA596928-B8C0-4E48-9B60-3E681E3893BF}" type="presParOf" srcId="{BF00EB3A-FD17-4B8E-943A-812CEC96BCB7}" destId="{D6186C95-DA1A-4B38-B603-427FB868E766}" srcOrd="2" destOrd="0" presId="urn:microsoft.com/office/officeart/2005/8/layout/orgChart1"/>
    <dgm:cxn modelId="{800B2735-7468-4AF9-B464-FA5685A8BA08}" type="presParOf" srcId="{BF00EB3A-FD17-4B8E-943A-812CEC96BCB7}" destId="{509E0E35-9685-4DE6-AB4C-CE6F65541BB5}" srcOrd="3" destOrd="0" presId="urn:microsoft.com/office/officeart/2005/8/layout/orgChart1"/>
    <dgm:cxn modelId="{46E5401A-7D69-4113-9574-CA29982AC850}" type="presParOf" srcId="{509E0E35-9685-4DE6-AB4C-CE6F65541BB5}" destId="{0203D9D0-7C77-4332-8C0D-130AAC0221FD}" srcOrd="0" destOrd="0" presId="urn:microsoft.com/office/officeart/2005/8/layout/orgChart1"/>
    <dgm:cxn modelId="{D515A53A-9894-487D-AFB2-9B61F55072CD}" type="presParOf" srcId="{0203D9D0-7C77-4332-8C0D-130AAC0221FD}" destId="{3D55200B-B2BF-448A-8B1F-36964E84EA75}" srcOrd="0" destOrd="0" presId="urn:microsoft.com/office/officeart/2005/8/layout/orgChart1"/>
    <dgm:cxn modelId="{A01B06BA-C4AC-4670-BC60-BCDB24F24160}" type="presParOf" srcId="{0203D9D0-7C77-4332-8C0D-130AAC0221FD}" destId="{E09B5997-1ED7-4206-B17A-20FED1472B71}" srcOrd="1" destOrd="0" presId="urn:microsoft.com/office/officeart/2005/8/layout/orgChart1"/>
    <dgm:cxn modelId="{1414658D-07E0-4075-A088-733100F379D6}" type="presParOf" srcId="{509E0E35-9685-4DE6-AB4C-CE6F65541BB5}" destId="{82A7964B-C9A5-4237-8DD1-92E83602F487}" srcOrd="1" destOrd="0" presId="urn:microsoft.com/office/officeart/2005/8/layout/orgChart1"/>
    <dgm:cxn modelId="{7C43785D-87A0-4B31-8B3C-C2901C1EC552}" type="presParOf" srcId="{509E0E35-9685-4DE6-AB4C-CE6F65541BB5}" destId="{E22E1B08-5DCB-4735-AC77-4D09A4F64ADD}" srcOrd="2" destOrd="0" presId="urn:microsoft.com/office/officeart/2005/8/layout/orgChart1"/>
    <dgm:cxn modelId="{F7354E0B-E5E4-434F-8950-E03F5CD988FB}" type="presParOf" srcId="{BF00EB3A-FD17-4B8E-943A-812CEC96BCB7}" destId="{31D3B7B7-0E0B-439A-83CA-5557B9E4AE03}" srcOrd="4" destOrd="0" presId="urn:microsoft.com/office/officeart/2005/8/layout/orgChart1"/>
    <dgm:cxn modelId="{DF7A3B71-ED2F-47F5-B745-DAFBE2648AA8}" type="presParOf" srcId="{BF00EB3A-FD17-4B8E-943A-812CEC96BCB7}" destId="{113C1640-3FCA-403F-A578-9639756BE2C0}" srcOrd="5" destOrd="0" presId="urn:microsoft.com/office/officeart/2005/8/layout/orgChart1"/>
    <dgm:cxn modelId="{04EF14D9-EE10-437B-B958-7940C9BD7D6C}" type="presParOf" srcId="{113C1640-3FCA-403F-A578-9639756BE2C0}" destId="{8347D4C8-1F52-436A-AC87-ACFC77F2879E}" srcOrd="0" destOrd="0" presId="urn:microsoft.com/office/officeart/2005/8/layout/orgChart1"/>
    <dgm:cxn modelId="{9F194AD3-1E3E-4600-A2BB-84D00ED10BEA}" type="presParOf" srcId="{8347D4C8-1F52-436A-AC87-ACFC77F2879E}" destId="{268D7923-1F43-4275-912A-FAA0EFE6663C}" srcOrd="0" destOrd="0" presId="urn:microsoft.com/office/officeart/2005/8/layout/orgChart1"/>
    <dgm:cxn modelId="{A6BC22A1-23B1-43A9-90C6-3A4EBA95F383}" type="presParOf" srcId="{8347D4C8-1F52-436A-AC87-ACFC77F2879E}" destId="{E316DDAA-77AB-404E-A031-E005B8CA8966}" srcOrd="1" destOrd="0" presId="urn:microsoft.com/office/officeart/2005/8/layout/orgChart1"/>
    <dgm:cxn modelId="{FCCF1675-77A8-4DC9-BE14-B09FB365C029}" type="presParOf" srcId="{113C1640-3FCA-403F-A578-9639756BE2C0}" destId="{232A90A6-6422-469C-B38E-EBB8C22EBBF8}" srcOrd="1" destOrd="0" presId="urn:microsoft.com/office/officeart/2005/8/layout/orgChart1"/>
    <dgm:cxn modelId="{43585850-B509-4A04-9B49-226D039B7DD7}" type="presParOf" srcId="{113C1640-3FCA-403F-A578-9639756BE2C0}" destId="{A96B4C0C-C3E7-4517-A655-FCFF703107AF}" srcOrd="2" destOrd="0" presId="urn:microsoft.com/office/officeart/2005/8/layout/orgChart1"/>
    <dgm:cxn modelId="{D931C6C1-E88D-4237-96BE-E786311FA324}" type="presParOf" srcId="{BF00EB3A-FD17-4B8E-943A-812CEC96BCB7}" destId="{E9693D54-5FF3-4246-A919-889ACDDBABE8}" srcOrd="6" destOrd="0" presId="urn:microsoft.com/office/officeart/2005/8/layout/orgChart1"/>
    <dgm:cxn modelId="{9708A514-B38E-4FDA-A9F9-6482E02848FC}" type="presParOf" srcId="{BF00EB3A-FD17-4B8E-943A-812CEC96BCB7}" destId="{D1E52DAE-A1A9-419D-841A-44B5E3609D03}" srcOrd="7" destOrd="0" presId="urn:microsoft.com/office/officeart/2005/8/layout/orgChart1"/>
    <dgm:cxn modelId="{F2D39568-F6BF-4BCA-87EE-A51315DBDDCD}" type="presParOf" srcId="{D1E52DAE-A1A9-419D-841A-44B5E3609D03}" destId="{9B1FDAC0-8230-41FA-A46D-40EC62F395A2}" srcOrd="0" destOrd="0" presId="urn:microsoft.com/office/officeart/2005/8/layout/orgChart1"/>
    <dgm:cxn modelId="{15D4A14B-B2F4-4189-91C8-F4813FF420C4}" type="presParOf" srcId="{9B1FDAC0-8230-41FA-A46D-40EC62F395A2}" destId="{AF7F58BB-CA9D-4D94-80D6-44F92712D773}" srcOrd="0" destOrd="0" presId="urn:microsoft.com/office/officeart/2005/8/layout/orgChart1"/>
    <dgm:cxn modelId="{F01C4F82-FF7C-4CFF-AA22-45CC8C3A3B3E}" type="presParOf" srcId="{9B1FDAC0-8230-41FA-A46D-40EC62F395A2}" destId="{D56B4F47-88B4-40CF-AAE7-298679157CF4}" srcOrd="1" destOrd="0" presId="urn:microsoft.com/office/officeart/2005/8/layout/orgChart1"/>
    <dgm:cxn modelId="{8166B06F-B45A-4B23-8D81-AFB2E3C044AC}" type="presParOf" srcId="{D1E52DAE-A1A9-419D-841A-44B5E3609D03}" destId="{2B68690A-C5C2-429D-9C5B-5DF1498E5FB4}" srcOrd="1" destOrd="0" presId="urn:microsoft.com/office/officeart/2005/8/layout/orgChart1"/>
    <dgm:cxn modelId="{841D3AE8-7F57-4DCC-B71A-3E733021B2D0}" type="presParOf" srcId="{D1E52DAE-A1A9-419D-841A-44B5E3609D03}" destId="{B2D8171B-9F45-41FC-9716-5A1E44FC57A2}" srcOrd="2" destOrd="0" presId="urn:microsoft.com/office/officeart/2005/8/layout/orgChart1"/>
    <dgm:cxn modelId="{0315E8F6-AB64-46ED-B207-9B4093ECDF72}" type="presParOf" srcId="{4749D75B-DF76-48EF-9AAF-527E0EB33995}" destId="{FBA6AE7B-9D86-408F-BA63-92018B9CB69F}" srcOrd="2" destOrd="0" presId="urn:microsoft.com/office/officeart/2005/8/layout/orgChart1"/>
    <dgm:cxn modelId="{3C080175-E2F7-4E4A-B32B-A81E90502DDD}" type="presParOf" srcId="{2A6973B7-5B1E-4B35-B684-3110F0490A65}" destId="{99AD4A9F-FC1F-4AEF-A469-75DE436544F6}" srcOrd="2" destOrd="0" presId="urn:microsoft.com/office/officeart/2005/8/layout/orgChart1"/>
    <dgm:cxn modelId="{3AB75499-0997-43B3-9312-0568BF2E0602}" type="presParOf" srcId="{2A6973B7-5B1E-4B35-B684-3110F0490A65}" destId="{C5586B69-D156-4F05-BF86-190796132F80}" srcOrd="3" destOrd="0" presId="urn:microsoft.com/office/officeart/2005/8/layout/orgChart1"/>
    <dgm:cxn modelId="{31A5A8D8-7DE3-4F21-8A03-43A99785B0B7}" type="presParOf" srcId="{C5586B69-D156-4F05-BF86-190796132F80}" destId="{7F343481-EFAB-47A1-9318-68BF34AE48DC}" srcOrd="0" destOrd="0" presId="urn:microsoft.com/office/officeart/2005/8/layout/orgChart1"/>
    <dgm:cxn modelId="{F76BFD2D-025B-468F-ACE0-65B4480F7E9A}" type="presParOf" srcId="{7F343481-EFAB-47A1-9318-68BF34AE48DC}" destId="{34EC928C-C86E-46DA-A6BE-CA8D6A1C26E3}" srcOrd="0" destOrd="0" presId="urn:microsoft.com/office/officeart/2005/8/layout/orgChart1"/>
    <dgm:cxn modelId="{314ABBDD-64E0-43CB-B7BF-EEB049F45546}" type="presParOf" srcId="{7F343481-EFAB-47A1-9318-68BF34AE48DC}" destId="{96931ADF-A7E5-48B4-BDA5-7924BAE62F71}" srcOrd="1" destOrd="0" presId="urn:microsoft.com/office/officeart/2005/8/layout/orgChart1"/>
    <dgm:cxn modelId="{52E20CBC-C44A-4535-A042-50B47DDDC274}" type="presParOf" srcId="{C5586B69-D156-4F05-BF86-190796132F80}" destId="{BAE28081-B593-4E0A-B6EA-8D77A34416E6}" srcOrd="1" destOrd="0" presId="urn:microsoft.com/office/officeart/2005/8/layout/orgChart1"/>
    <dgm:cxn modelId="{55225835-A267-41D3-8C14-E9F91922F73D}" type="presParOf" srcId="{C5586B69-D156-4F05-BF86-190796132F80}" destId="{6F6C9210-015B-44D7-B70F-E2BC8A167EF7}" srcOrd="2" destOrd="0" presId="urn:microsoft.com/office/officeart/2005/8/layout/orgChart1"/>
    <dgm:cxn modelId="{6A86AAA3-315C-41AB-A9CA-9F1038470599}" type="presParOf" srcId="{2A6973B7-5B1E-4B35-B684-3110F0490A65}" destId="{ABEC5D52-1FF4-487A-A01D-4205B0111690}" srcOrd="4" destOrd="0" presId="urn:microsoft.com/office/officeart/2005/8/layout/orgChart1"/>
    <dgm:cxn modelId="{52374D23-1A47-44F4-A1A2-5ED9BCD4D2D8}" type="presParOf" srcId="{2A6973B7-5B1E-4B35-B684-3110F0490A65}" destId="{516B31D6-5DF3-4BAE-9AB2-A351DCA40437}" srcOrd="5" destOrd="0" presId="urn:microsoft.com/office/officeart/2005/8/layout/orgChart1"/>
    <dgm:cxn modelId="{71B3857C-A027-4523-B428-E7FFC231CE5F}" type="presParOf" srcId="{516B31D6-5DF3-4BAE-9AB2-A351DCA40437}" destId="{4AF6BE76-BB90-4EDE-9F01-78D468785D20}" srcOrd="0" destOrd="0" presId="urn:microsoft.com/office/officeart/2005/8/layout/orgChart1"/>
    <dgm:cxn modelId="{4CE54A74-6821-4B8D-B29F-8467D9AE5ED7}" type="presParOf" srcId="{4AF6BE76-BB90-4EDE-9F01-78D468785D20}" destId="{13A12EF3-3316-46DE-A552-5322A61B6232}" srcOrd="0" destOrd="0" presId="urn:microsoft.com/office/officeart/2005/8/layout/orgChart1"/>
    <dgm:cxn modelId="{06F4E9E8-5794-43B8-AFCB-A9BFE0347332}" type="presParOf" srcId="{4AF6BE76-BB90-4EDE-9F01-78D468785D20}" destId="{AD40F867-973C-497E-93EC-58E8F97CDFC6}" srcOrd="1" destOrd="0" presId="urn:microsoft.com/office/officeart/2005/8/layout/orgChart1"/>
    <dgm:cxn modelId="{58965A23-5890-4A3E-83E1-A85C845C7437}" type="presParOf" srcId="{516B31D6-5DF3-4BAE-9AB2-A351DCA40437}" destId="{F32C4A1D-8130-425A-B800-F57BBFAC1206}" srcOrd="1" destOrd="0" presId="urn:microsoft.com/office/officeart/2005/8/layout/orgChart1"/>
    <dgm:cxn modelId="{467B52EE-8D56-4FA9-83C3-E298E83CC517}" type="presParOf" srcId="{516B31D6-5DF3-4BAE-9AB2-A351DCA40437}" destId="{1A661EC5-14FE-4B3B-B34D-0C4222283EB1}" srcOrd="2" destOrd="0" presId="urn:microsoft.com/office/officeart/2005/8/layout/orgChart1"/>
    <dgm:cxn modelId="{CADC9986-65E3-4ED4-BF46-A644012EDE71}" type="presParOf" srcId="{58A47978-14CF-4C18-9A7E-3B2FBC2F27D7}" destId="{FAE8D39B-AE50-4663-9673-C0C2B7AF873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C5D52-1FF4-487A-A01D-4205B0111690}">
      <dsp:nvSpPr>
        <dsp:cNvPr id="0" name=""/>
        <dsp:cNvSpPr/>
      </dsp:nvSpPr>
      <dsp:spPr>
        <a:xfrm>
          <a:off x="4240534" y="2014035"/>
          <a:ext cx="2077331" cy="556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218"/>
              </a:lnTo>
              <a:lnTo>
                <a:pt x="2077331" y="425218"/>
              </a:lnTo>
              <a:lnTo>
                <a:pt x="2077331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D4A9F-FC1F-4AEF-A469-75DE436544F6}">
      <dsp:nvSpPr>
        <dsp:cNvPr id="0" name=""/>
        <dsp:cNvSpPr/>
      </dsp:nvSpPr>
      <dsp:spPr>
        <a:xfrm>
          <a:off x="4240534" y="2014035"/>
          <a:ext cx="715218" cy="556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218"/>
              </a:lnTo>
              <a:lnTo>
                <a:pt x="715218" y="425218"/>
              </a:lnTo>
              <a:lnTo>
                <a:pt x="715218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93D54-5FF3-4246-A919-889ACDDBABE8}">
      <dsp:nvSpPr>
        <dsp:cNvPr id="0" name=""/>
        <dsp:cNvSpPr/>
      </dsp:nvSpPr>
      <dsp:spPr>
        <a:xfrm>
          <a:off x="2118216" y="3193066"/>
          <a:ext cx="644017" cy="1537714"/>
        </a:xfrm>
        <a:custGeom>
          <a:avLst/>
          <a:gdLst/>
          <a:ahLst/>
          <a:cxnLst/>
          <a:rect l="0" t="0" r="0" b="0"/>
          <a:pathLst>
            <a:path>
              <a:moveTo>
                <a:pt x="644017" y="0"/>
              </a:moveTo>
              <a:lnTo>
                <a:pt x="644017" y="1537714"/>
              </a:lnTo>
              <a:lnTo>
                <a:pt x="0" y="15377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3B7B7-0E0B-439A-83CA-5557B9E4AE03}">
      <dsp:nvSpPr>
        <dsp:cNvPr id="0" name=""/>
        <dsp:cNvSpPr/>
      </dsp:nvSpPr>
      <dsp:spPr>
        <a:xfrm>
          <a:off x="2762234" y="3193066"/>
          <a:ext cx="4705370" cy="1496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887"/>
              </a:lnTo>
              <a:lnTo>
                <a:pt x="4705370" y="14968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86C95-DA1A-4B38-B603-427FB868E766}">
      <dsp:nvSpPr>
        <dsp:cNvPr id="0" name=""/>
        <dsp:cNvSpPr/>
      </dsp:nvSpPr>
      <dsp:spPr>
        <a:xfrm>
          <a:off x="2762234" y="3193066"/>
          <a:ext cx="2651649" cy="1491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1682"/>
              </a:lnTo>
              <a:lnTo>
                <a:pt x="2651649" y="14916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8198-B4CA-4D5C-B4B1-E107E87D40FA}">
      <dsp:nvSpPr>
        <dsp:cNvPr id="0" name=""/>
        <dsp:cNvSpPr/>
      </dsp:nvSpPr>
      <dsp:spPr>
        <a:xfrm>
          <a:off x="2762234" y="3193066"/>
          <a:ext cx="497715" cy="1488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645"/>
              </a:lnTo>
              <a:lnTo>
                <a:pt x="497715" y="14886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0E379-25CE-4A90-90FD-107EED6AE1F4}">
      <dsp:nvSpPr>
        <dsp:cNvPr id="0" name=""/>
        <dsp:cNvSpPr/>
      </dsp:nvSpPr>
      <dsp:spPr>
        <a:xfrm>
          <a:off x="3260622" y="2014035"/>
          <a:ext cx="979912" cy="556045"/>
        </a:xfrm>
        <a:custGeom>
          <a:avLst/>
          <a:gdLst/>
          <a:ahLst/>
          <a:cxnLst/>
          <a:rect l="0" t="0" r="0" b="0"/>
          <a:pathLst>
            <a:path>
              <a:moveTo>
                <a:pt x="979912" y="0"/>
              </a:moveTo>
              <a:lnTo>
                <a:pt x="979912" y="425218"/>
              </a:lnTo>
              <a:lnTo>
                <a:pt x="0" y="425218"/>
              </a:lnTo>
              <a:lnTo>
                <a:pt x="0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86A44-9B3D-48BD-AD76-3C5084D1DC05}">
      <dsp:nvSpPr>
        <dsp:cNvPr id="0" name=""/>
        <dsp:cNvSpPr/>
      </dsp:nvSpPr>
      <dsp:spPr>
        <a:xfrm>
          <a:off x="1007857" y="503539"/>
          <a:ext cx="6465353" cy="1510496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Becoming a perfect human being </a:t>
          </a:r>
          <a:br>
            <a:rPr lang="en-US" sz="3600" kern="1200" dirty="0" smtClean="0"/>
          </a:br>
          <a:r>
            <a:rPr lang="fa-IR" sz="3600" kern="1200" dirty="0" smtClean="0">
              <a:latin typeface="Andalus" pitchFamily="18" charset="-78"/>
              <a:cs typeface="Andalus" pitchFamily="18" charset="-78"/>
            </a:rPr>
            <a:t>انسان کامل و رسیدن به کمال</a:t>
          </a:r>
          <a:endParaRPr lang="en-US" sz="3600" kern="1200" dirty="0"/>
        </a:p>
      </dsp:txBody>
      <dsp:txXfrm>
        <a:off x="1007857" y="503539"/>
        <a:ext cx="6465353" cy="1510496"/>
      </dsp:txXfrm>
    </dsp:sp>
    <dsp:sp modelId="{E11373A8-E601-4BC4-BFE9-9A74AF188E9D}">
      <dsp:nvSpPr>
        <dsp:cNvPr id="0" name=""/>
        <dsp:cNvSpPr/>
      </dsp:nvSpPr>
      <dsp:spPr>
        <a:xfrm>
          <a:off x="2637637" y="2570080"/>
          <a:ext cx="1245970" cy="622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Purification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تزکیه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2637637" y="2570080"/>
        <a:ext cx="1245970" cy="622985"/>
      </dsp:txXfrm>
    </dsp:sp>
    <dsp:sp modelId="{DD5A0514-8CBA-4509-8497-741829F30D28}">
      <dsp:nvSpPr>
        <dsp:cNvPr id="0" name=""/>
        <dsp:cNvSpPr/>
      </dsp:nvSpPr>
      <dsp:spPr>
        <a:xfrm>
          <a:off x="3259949" y="4248247"/>
          <a:ext cx="1386254" cy="866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Cleansing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تخلیة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259949" y="4248247"/>
        <a:ext cx="1386254" cy="866927"/>
      </dsp:txXfrm>
    </dsp:sp>
    <dsp:sp modelId="{3D55200B-B2BF-448A-8B1F-36964E84EA75}">
      <dsp:nvSpPr>
        <dsp:cNvPr id="0" name=""/>
        <dsp:cNvSpPr/>
      </dsp:nvSpPr>
      <dsp:spPr>
        <a:xfrm>
          <a:off x="5413883" y="4248247"/>
          <a:ext cx="1532705" cy="873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Refinement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تهذیب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5413883" y="4248247"/>
        <a:ext cx="1532705" cy="873001"/>
      </dsp:txXfrm>
    </dsp:sp>
    <dsp:sp modelId="{268D7923-1F43-4275-912A-FAA0EFE6663C}">
      <dsp:nvSpPr>
        <dsp:cNvPr id="0" name=""/>
        <dsp:cNvSpPr/>
      </dsp:nvSpPr>
      <dsp:spPr>
        <a:xfrm>
          <a:off x="7467604" y="4304253"/>
          <a:ext cx="1573835" cy="771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Recognition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معرفة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7467604" y="4304253"/>
        <a:ext cx="1573835" cy="771399"/>
      </dsp:txXfrm>
    </dsp:sp>
    <dsp:sp modelId="{AF7F58BB-CA9D-4D94-80D6-44F92712D773}">
      <dsp:nvSpPr>
        <dsp:cNvPr id="0" name=""/>
        <dsp:cNvSpPr/>
      </dsp:nvSpPr>
      <dsp:spPr>
        <a:xfrm>
          <a:off x="304806" y="4279957"/>
          <a:ext cx="1813410" cy="90164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Maintenance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جلاء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04806" y="4279957"/>
        <a:ext cx="1813410" cy="901646"/>
      </dsp:txXfrm>
    </dsp:sp>
    <dsp:sp modelId="{34EC928C-C86E-46DA-A6BE-CA8D6A1C26E3}">
      <dsp:nvSpPr>
        <dsp:cNvPr id="0" name=""/>
        <dsp:cNvSpPr/>
      </dsp:nvSpPr>
      <dsp:spPr>
        <a:xfrm>
          <a:off x="4332767" y="2570080"/>
          <a:ext cx="1245970" cy="622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Self-Building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kern="1200" dirty="0" smtClean="0"/>
            <a:t>خودسازی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4332767" y="2570080"/>
        <a:ext cx="1245970" cy="622985"/>
      </dsp:txXfrm>
    </dsp:sp>
    <dsp:sp modelId="{13A12EF3-3316-46DE-A552-5322A61B6232}">
      <dsp:nvSpPr>
        <dsp:cNvPr id="0" name=""/>
        <dsp:cNvSpPr/>
      </dsp:nvSpPr>
      <dsp:spPr>
        <a:xfrm>
          <a:off x="5624078" y="2570080"/>
          <a:ext cx="1387575" cy="8331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Elevating to higher ranks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ارتقاء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5624078" y="2570080"/>
        <a:ext cx="1387575" cy="833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70FAB-D68B-4533-AC4E-F5E8C0292349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CF6B8-8C27-4E4E-AC54-8DEFD3ED8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0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Replace “In order to…” with “Obtain”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CF6B8-8C27-4E4E-AC54-8DEFD3ED8B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7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5CF6B8-8C27-4E4E-AC54-8DEFD3ED8B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7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0226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953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29289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1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32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668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16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470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47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88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30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42740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61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974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90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1328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8183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0183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47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DFD3DF-ACE7-4C61-9739-550737AD8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2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81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2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0245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7359-A5CA-4629-ABE2-147ECD2B48E5}" type="datetimeFigureOut">
              <a:rPr lang="en-US" smtClean="0"/>
              <a:pPr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6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726178"/>
            <a:ext cx="6400800" cy="17526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ا</a:t>
            </a:r>
            <a:r>
              <a:rPr lang="fa-IR" sz="3600" dirty="0">
                <a:latin typeface="Andalus" pitchFamily="18" charset="-78"/>
                <a:cs typeface="Andalus" pitchFamily="18" charset="-78"/>
              </a:rPr>
              <a:t>ن</a:t>
            </a:r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سان کامل و رسیدن به کمال</a:t>
            </a:r>
            <a:endParaRPr lang="en-US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Becoming a perfect human being </a:t>
            </a:r>
            <a:endParaRPr lang="en-US" sz="4000" dirty="0"/>
          </a:p>
        </p:txBody>
      </p:sp>
      <p:pic>
        <p:nvPicPr>
          <p:cNvPr id="1027" name="Picture 3" descr="C:\Users\Ishaq_Abidi\Pictures\017_FrontPage_View_www.IslamicWallpaper.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590800"/>
            <a:ext cx="3276600" cy="37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43400" y="3733800"/>
            <a:ext cx="3886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prstClr val="black"/>
                </a:solidFill>
              </a:rPr>
              <a:t>Lesson </a:t>
            </a:r>
            <a:r>
              <a:rPr lang="en-US" sz="5400" dirty="0" smtClean="0">
                <a:solidFill>
                  <a:prstClr val="black"/>
                </a:solidFill>
              </a:rPr>
              <a:t>4</a:t>
            </a:r>
            <a:endParaRPr lang="en-US" sz="5400" dirty="0">
              <a:solidFill>
                <a:prstClr val="black"/>
              </a:solidFill>
            </a:endParaRPr>
          </a:p>
          <a:p>
            <a:r>
              <a:rPr lang="en-US" sz="3200" dirty="0" smtClean="0">
                <a:solidFill>
                  <a:prstClr val="black"/>
                </a:solidFill>
              </a:rPr>
              <a:t>Self Maintenance</a:t>
            </a:r>
            <a:endParaRPr lang="fa-IR" sz="3200" dirty="0" smtClean="0">
              <a:solidFill>
                <a:prstClr val="black"/>
              </a:solidFill>
            </a:endParaRPr>
          </a:p>
          <a:p>
            <a:r>
              <a:rPr lang="fa-IR" sz="3200" dirty="0" smtClean="0"/>
              <a:t>جلاء النفس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3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4649788"/>
              </p:ext>
            </p:extLst>
          </p:nvPr>
        </p:nvGraphicFramePr>
        <p:xfrm>
          <a:off x="0" y="38100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6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Maintenance (</a:t>
            </a:r>
            <a:r>
              <a:rPr lang="fa-IR" dirty="0" smtClean="0"/>
              <a:t>جلاء النفس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Definition: To keep ourselves in the highest status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In order to achieve self maintenance, we must avoid the following: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0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Maintenance (</a:t>
            </a:r>
            <a:r>
              <a:rPr lang="fa-IR" dirty="0" smtClean="0"/>
              <a:t>جلاء النفس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We must refrain from: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1. Arrogance (</a:t>
            </a:r>
            <a:r>
              <a:rPr lang="fa-IR" sz="2800" dirty="0" smtClean="0"/>
              <a:t>الغرور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fa-IR" sz="2400" dirty="0">
                <a:solidFill>
                  <a:srgbClr val="000000"/>
                </a:solidFill>
                <a:latin typeface="Tahoma"/>
              </a:rPr>
              <a:t>الامام علي : سكر الغفلة والغرور أبعد إفاقة من سكر </a:t>
            </a:r>
            <a:r>
              <a:rPr lang="fa-IR" sz="2400" dirty="0" smtClean="0">
                <a:solidFill>
                  <a:srgbClr val="000000"/>
                </a:solidFill>
                <a:latin typeface="Tahoma"/>
              </a:rPr>
              <a:t>الخمور</a:t>
            </a:r>
            <a:r>
              <a:rPr lang="en-US" sz="2400" dirty="0">
                <a:solidFill>
                  <a:srgbClr val="000000"/>
                </a:solidFill>
                <a:latin typeface="Tahoma"/>
              </a:rPr>
              <a:t> </a:t>
            </a:r>
            <a:r>
              <a:rPr lang="fa-IR" sz="2400" dirty="0" smtClean="0">
                <a:solidFill>
                  <a:srgbClr val="008000"/>
                </a:solidFill>
                <a:latin typeface="Tahoma"/>
              </a:rPr>
              <a:t>غرر </a:t>
            </a:r>
            <a:r>
              <a:rPr lang="fa-IR" sz="2400" dirty="0">
                <a:solidFill>
                  <a:srgbClr val="008000"/>
                </a:solidFill>
                <a:latin typeface="Tahoma"/>
              </a:rPr>
              <a:t>الحكم : </a:t>
            </a:r>
            <a:r>
              <a:rPr lang="fa-IR" sz="2400" dirty="0" smtClean="0">
                <a:solidFill>
                  <a:srgbClr val="008000"/>
                </a:solidFill>
                <a:latin typeface="Tahoma"/>
              </a:rPr>
              <a:t>5973</a:t>
            </a:r>
            <a:endParaRPr lang="en-US" sz="2400" dirty="0" smtClean="0">
              <a:solidFill>
                <a:srgbClr val="333333"/>
              </a:solidFill>
              <a:latin typeface="arial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333333"/>
                </a:solidFill>
                <a:latin typeface="arial"/>
              </a:rPr>
              <a:t>Imam Ali: Intoxicant of vanity and negligence are far beyond the intoxicant of alcohol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2. Anger (</a:t>
            </a:r>
            <a:r>
              <a:rPr lang="fa-IR" sz="2800" dirty="0"/>
              <a:t>الغضب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fa-IR" sz="2800" dirty="0">
                <a:solidFill>
                  <a:srgbClr val="000000"/>
                </a:solidFill>
                <a:latin typeface="Tahoma"/>
              </a:rPr>
              <a:t>الامام علي : إياك والغضب ، فأوله جنون وآخره </a:t>
            </a:r>
            <a:r>
              <a:rPr lang="fa-IR" sz="2800" dirty="0" smtClean="0">
                <a:solidFill>
                  <a:srgbClr val="000000"/>
                </a:solidFill>
                <a:latin typeface="Tahoma"/>
              </a:rPr>
              <a:t>ندم</a:t>
            </a:r>
            <a:r>
              <a:rPr lang="en-US" sz="2800" dirty="0" smtClean="0">
                <a:solidFill>
                  <a:srgbClr val="000000"/>
                </a:solidFill>
                <a:latin typeface="Tahoma"/>
              </a:rPr>
              <a:t> </a:t>
            </a:r>
            <a:r>
              <a:rPr lang="fa-IR" sz="2800" dirty="0" smtClean="0">
                <a:solidFill>
                  <a:srgbClr val="008000"/>
                </a:solidFill>
                <a:latin typeface="Tahoma"/>
              </a:rPr>
              <a:t>غرر </a:t>
            </a:r>
            <a:r>
              <a:rPr lang="fa-IR" sz="2800" dirty="0">
                <a:solidFill>
                  <a:srgbClr val="008000"/>
                </a:solidFill>
                <a:latin typeface="Tahoma"/>
              </a:rPr>
              <a:t>الحكم : </a:t>
            </a:r>
            <a:r>
              <a:rPr lang="fa-IR" sz="2800" dirty="0" smtClean="0">
                <a:solidFill>
                  <a:srgbClr val="008000"/>
                </a:solidFill>
                <a:latin typeface="Tahoma"/>
              </a:rPr>
              <a:t>2635</a:t>
            </a:r>
            <a:endParaRPr lang="en-US" sz="2800" dirty="0" smtClean="0">
              <a:solidFill>
                <a:srgbClr val="008000"/>
              </a:solidFill>
              <a:latin typeface="Tahoma"/>
            </a:endParaRP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9506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Maintenance (</a:t>
            </a:r>
            <a:r>
              <a:rPr lang="fa-IR" dirty="0"/>
              <a:t>جلاء النفس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3.Negligence (</a:t>
            </a:r>
            <a:r>
              <a:rPr lang="fa-IR" sz="2800" dirty="0"/>
              <a:t>الغفله</a:t>
            </a:r>
            <a:r>
              <a:rPr lang="en-US" sz="2800" dirty="0"/>
              <a:t>)</a:t>
            </a:r>
            <a:br>
              <a:rPr lang="en-US" sz="2800" dirty="0"/>
            </a:br>
            <a:r>
              <a:rPr lang="fa-IR" sz="2000" dirty="0">
                <a:solidFill>
                  <a:srgbClr val="000000"/>
                </a:solidFill>
                <a:latin typeface="Tahoma"/>
              </a:rPr>
              <a:t>الامام علي : ويل لمن غلبت عليه الغفلة ، فنسي الرحلة ولم يستعد</a:t>
            </a:r>
            <a:r>
              <a:rPr lang="en-US" sz="2000" dirty="0">
                <a:solidFill>
                  <a:srgbClr val="000000"/>
                </a:solidFill>
                <a:latin typeface="Tahoma"/>
              </a:rPr>
              <a:t> </a:t>
            </a:r>
            <a:r>
              <a:rPr lang="fa-IR" sz="2400" dirty="0">
                <a:solidFill>
                  <a:srgbClr val="008000"/>
                </a:solidFill>
                <a:latin typeface="Tahoma"/>
              </a:rPr>
              <a:t>غرر الحكم :</a:t>
            </a:r>
            <a:r>
              <a:rPr lang="fa-IR" sz="2400" dirty="0" smtClean="0">
                <a:solidFill>
                  <a:srgbClr val="008000"/>
                </a:solidFill>
                <a:latin typeface="Tahoma"/>
              </a:rPr>
              <a:t>10088</a:t>
            </a:r>
            <a:endParaRPr lang="en-US" sz="2400" dirty="0" smtClean="0">
              <a:solidFill>
                <a:srgbClr val="008000"/>
              </a:solidFill>
              <a:latin typeface="Tahoma"/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800" dirty="0"/>
              <a:t>4. Exaggeration (</a:t>
            </a:r>
            <a:r>
              <a:rPr lang="fa-IR" sz="2800" dirty="0"/>
              <a:t>الغلو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r>
              <a:rPr lang="fa-IR" sz="2400" dirty="0">
                <a:solidFill>
                  <a:srgbClr val="000000"/>
                </a:solidFill>
                <a:latin typeface="Tahoma"/>
              </a:rPr>
              <a:t>رسول الله : لاترفعوني فوق حقي فإن الله تعالي اتخذني عبدا قبل أن يتخذني </a:t>
            </a:r>
            <a:r>
              <a:rPr lang="fa-IR" sz="2400" dirty="0" smtClean="0">
                <a:solidFill>
                  <a:srgbClr val="000000"/>
                </a:solidFill>
                <a:latin typeface="Tahoma"/>
              </a:rPr>
              <a:t>نبيا</a:t>
            </a:r>
            <a:endParaRPr lang="en-US" sz="2400" dirty="0" smtClean="0">
              <a:solidFill>
                <a:srgbClr val="000000"/>
              </a:solidFill>
              <a:latin typeface="Tahoma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5. Grudge (</a:t>
            </a:r>
            <a:r>
              <a:rPr lang="fa-IR" sz="2800" dirty="0"/>
              <a:t>الغل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r>
              <a:rPr lang="fa-IR" sz="2800" dirty="0">
                <a:solidFill>
                  <a:srgbClr val="000000"/>
                </a:solidFill>
                <a:latin typeface="Tahoma"/>
              </a:rPr>
              <a:t> الامام علي : الغل يحبط الحسنات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9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CADAE">
                    <a:shade val="75000"/>
                  </a:srgbClr>
                </a:solidFill>
              </a:rPr>
              <a:t>Self Maintenance (</a:t>
            </a:r>
            <a:r>
              <a:rPr lang="fa-IR" dirty="0">
                <a:solidFill>
                  <a:srgbClr val="8CADAE">
                    <a:shade val="75000"/>
                  </a:srgbClr>
                </a:solidFill>
              </a:rPr>
              <a:t>جلاء النفس</a:t>
            </a:r>
            <a:r>
              <a:rPr lang="en-US" dirty="0">
                <a:solidFill>
                  <a:srgbClr val="8CADAE">
                    <a:shade val="75000"/>
                  </a:srgbClr>
                </a:solidFill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must observe the following: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Control our Actions </a:t>
            </a:r>
            <a:r>
              <a:rPr lang="en-US" dirty="0" smtClean="0"/>
              <a:t>by thinking before you act or speak(</a:t>
            </a:r>
            <a:r>
              <a:rPr lang="fa-IR" dirty="0"/>
              <a:t>المراقبه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fa-IR" dirty="0"/>
              <a:t>الامام علي : اجعل من نفسك علي نفسك رقيبا واجعل لاخرتك من دنياك نصيبا (غرر الحكم : 2429)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en-US" dirty="0"/>
              <a:t>Imam Ali: Mark of yourself for yourself sergeants and Mark of the Hereafter for </a:t>
            </a:r>
            <a:r>
              <a:rPr lang="en-US" dirty="0" smtClean="0"/>
              <a:t>worldly share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Maintenance (</a:t>
            </a:r>
            <a:r>
              <a:rPr lang="fa-IR" dirty="0" smtClean="0"/>
              <a:t>جلاء النفس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Hadith (</a:t>
            </a:r>
            <a:r>
              <a:rPr lang="fa-IR" dirty="0"/>
              <a:t>المراقبه</a:t>
            </a:r>
            <a:r>
              <a:rPr lang="en-US" dirty="0" smtClean="0"/>
              <a:t>):</a:t>
            </a:r>
            <a:endParaRPr lang="fa-IR" dirty="0"/>
          </a:p>
          <a:p>
            <a:pPr marL="0" indent="0">
              <a:buNone/>
            </a:pPr>
            <a:r>
              <a:rPr lang="fa-IR" dirty="0" smtClean="0"/>
              <a:t>الامام </a:t>
            </a:r>
            <a:r>
              <a:rPr lang="fa-IR" dirty="0"/>
              <a:t>علي : رحم الله امرءا راقب ربه وتنكب ذنبه وكابر هواه ، وكذب مناه ، امرءأزم نفسه </a:t>
            </a:r>
            <a:r>
              <a:rPr lang="fa-IR" dirty="0" smtClean="0"/>
              <a:t>من </a:t>
            </a:r>
            <a:r>
              <a:rPr lang="fa-IR" dirty="0"/>
              <a:t>التقوي بزمام ... دايم الفكر ،طويل السهر ، عزوفا عن الدنيا ... قد وقر قلبه ذكر المعاد ، وطوي مهاده ، وهجر وساده منتصباعلي أطرافه ... خشوع في السر لربه ،لدمعه صبيب ولقلبه وجيب ... راضيا بالكفاف من أمره ، يظهر دون ما يكتم ، ويكتفي بأقل مما يعلم</a:t>
            </a:r>
          </a:p>
          <a:p>
            <a:pPr marL="0" indent="0">
              <a:buNone/>
            </a:pPr>
            <a:r>
              <a:rPr lang="fa-IR" dirty="0"/>
              <a:t>البحار : ص 349/ 30</a:t>
            </a:r>
          </a:p>
          <a:p>
            <a:pPr marL="0" indent="0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139506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Maintenance (</a:t>
            </a:r>
            <a:r>
              <a:rPr lang="fa-IR" dirty="0" smtClean="0"/>
              <a:t>جلاء النفس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2. Be awake during the time of action (</a:t>
            </a:r>
            <a:r>
              <a:rPr lang="fa-IR" dirty="0" smtClean="0"/>
              <a:t>تنبیه</a:t>
            </a:r>
            <a:r>
              <a:rPr lang="en-US" dirty="0" smtClean="0"/>
              <a:t>/</a:t>
            </a:r>
            <a:r>
              <a:rPr lang="fa-IR" dirty="0" smtClean="0"/>
              <a:t>بیداری</a:t>
            </a:r>
            <a:r>
              <a:rPr lang="en-US" dirty="0" smtClean="0"/>
              <a:t>)</a:t>
            </a:r>
            <a:endParaRPr lang="fa-IR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Account after action {being responsible of our action}(</a:t>
            </a:r>
            <a:r>
              <a:rPr lang="fa-IR" dirty="0" smtClean="0"/>
              <a:t>المحاسبه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fa-IR" dirty="0"/>
              <a:t>الامام علي : حاسبوا أنفسكم بأعمالها ،وطالبوها بأداء المفروض عليها ، والاخذ من فنائها لبقائها ، وتزودوا وتأهبوا قبل أن </a:t>
            </a:r>
            <a:r>
              <a:rPr lang="fa-IR" dirty="0" smtClean="0"/>
              <a:t>تبعثوا (</a:t>
            </a:r>
            <a:r>
              <a:rPr lang="fa-IR" dirty="0"/>
              <a:t>غرر الحكم : 4934، 6794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en-US" dirty="0"/>
              <a:t>Imam Ali: </a:t>
            </a:r>
            <a:r>
              <a:rPr lang="en-US" dirty="0" smtClean="0"/>
              <a:t>Be accountable</a:t>
            </a:r>
            <a:r>
              <a:rPr lang="en-US" dirty="0"/>
              <a:t> </a:t>
            </a:r>
            <a:r>
              <a:rPr lang="en-US" dirty="0" smtClean="0"/>
              <a:t>to yourself</a:t>
            </a:r>
            <a:r>
              <a:rPr lang="en-US" dirty="0"/>
              <a:t> </a:t>
            </a:r>
            <a:r>
              <a:rPr lang="en-US" dirty="0" smtClean="0"/>
              <a:t>for your actions,</a:t>
            </a:r>
            <a:r>
              <a:rPr lang="en-US" dirty="0"/>
              <a:t> and </a:t>
            </a:r>
            <a:r>
              <a:rPr lang="en-US" dirty="0" smtClean="0"/>
              <a:t>demand </a:t>
            </a:r>
            <a:r>
              <a:rPr lang="en-US" dirty="0"/>
              <a:t>that </a:t>
            </a:r>
            <a:r>
              <a:rPr lang="en-US" dirty="0" smtClean="0"/>
              <a:t>soul</a:t>
            </a:r>
            <a:r>
              <a:rPr lang="en-US" dirty="0"/>
              <a:t> should perform it, and taking from her for its survival, and equipped themselves and </a:t>
            </a:r>
            <a:r>
              <a:rPr lang="en-US" dirty="0" smtClean="0"/>
              <a:t>discipline</a:t>
            </a:r>
            <a:r>
              <a:rPr lang="en-US" dirty="0"/>
              <a:t> before </a:t>
            </a:r>
            <a:r>
              <a:rPr lang="en-US" dirty="0" smtClean="0"/>
              <a:t>the hereafter</a:t>
            </a:r>
            <a:endParaRPr lang="fa-IR" dirty="0" smtClean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dirty="0"/>
              <a:t>الامام علي : من حاسب نفسه وقف علي عيوبه ، وأحاط بذنوبه ، واستقال الذنوب ،وأصلح </a:t>
            </a:r>
            <a:r>
              <a:rPr lang="fa-IR" dirty="0" smtClean="0"/>
              <a:t>العيوب (</a:t>
            </a:r>
            <a:r>
              <a:rPr lang="fa-IR" dirty="0"/>
              <a:t>غرر الحكم : 8080، 8927، 4656</a:t>
            </a:r>
            <a:r>
              <a:rPr lang="fa-IR" dirty="0" smtClean="0"/>
              <a:t>)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en-US" dirty="0"/>
              <a:t>Imam Ali: </a:t>
            </a:r>
            <a:r>
              <a:rPr lang="en-US" dirty="0" smtClean="0"/>
              <a:t>The one who takes account</a:t>
            </a:r>
            <a:r>
              <a:rPr lang="en-US" dirty="0"/>
              <a:t> </a:t>
            </a:r>
            <a:r>
              <a:rPr lang="en-US" dirty="0" smtClean="0"/>
              <a:t>of himself will have control of his mistakes, so he makes less mistakes the next 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44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</TotalTime>
  <Words>334</Words>
  <Application>Microsoft Office PowerPoint</Application>
  <PresentationFormat>On-screen Show (4:3)</PresentationFormat>
  <Paragraphs>65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Civic</vt:lpstr>
      <vt:lpstr>Office Theme</vt:lpstr>
      <vt:lpstr>Becoming a perfect human being </vt:lpstr>
      <vt:lpstr>PowerPoint Presentation</vt:lpstr>
      <vt:lpstr>Self Maintenance (جلاء النفس)</vt:lpstr>
      <vt:lpstr>Self Maintenance (جلاء النفس)</vt:lpstr>
      <vt:lpstr>Self Maintenance (جلاء النفس)</vt:lpstr>
      <vt:lpstr>Self Maintenance (جلاء النفس)</vt:lpstr>
      <vt:lpstr>Self Maintenance (جلاء النفس)</vt:lpstr>
      <vt:lpstr>Self Maintenance (جلاء النفس)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 perfect human being </dc:title>
  <dc:creator>Nabi Raza Abidi</dc:creator>
  <cp:lastModifiedBy>Nabi Raza Abidi</cp:lastModifiedBy>
  <cp:revision>39</cp:revision>
  <dcterms:created xsi:type="dcterms:W3CDTF">2011-10-05T03:41:20Z</dcterms:created>
  <dcterms:modified xsi:type="dcterms:W3CDTF">2011-10-12T16:29:38Z</dcterms:modified>
</cp:coreProperties>
</file>